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797675" cy="9926638"/>
  <p:defaultTextStyle>
    <a:defPPr>
      <a:defRPr lang="ko-KR"/>
    </a:defPPr>
    <a:lvl1pPr algn="l" rtl="0" fontAlgn="base">
      <a:spcBef>
        <a:spcPct val="0"/>
      </a:spcBef>
      <a:spcAft>
        <a:spcPct val="0"/>
      </a:spcAft>
      <a:defRPr sz="2400" kern="1200">
        <a:solidFill>
          <a:srgbClr val="000000"/>
        </a:solidFill>
        <a:latin typeface="굴림" pitchFamily="-123" charset="-127"/>
        <a:ea typeface="굴림" pitchFamily="-123" charset="-127"/>
        <a:cs typeface="굴림" pitchFamily="-123" charset="-127"/>
      </a:defRPr>
    </a:lvl1pPr>
    <a:lvl2pPr marL="457200" algn="l" rtl="0" fontAlgn="base">
      <a:spcBef>
        <a:spcPct val="0"/>
      </a:spcBef>
      <a:spcAft>
        <a:spcPct val="0"/>
      </a:spcAft>
      <a:defRPr sz="2400" kern="1200">
        <a:solidFill>
          <a:srgbClr val="000000"/>
        </a:solidFill>
        <a:latin typeface="굴림" pitchFamily="-123" charset="-127"/>
        <a:ea typeface="굴림" pitchFamily="-123" charset="-127"/>
        <a:cs typeface="굴림" pitchFamily="-123" charset="-127"/>
      </a:defRPr>
    </a:lvl2pPr>
    <a:lvl3pPr marL="914400" algn="l" rtl="0" fontAlgn="base">
      <a:spcBef>
        <a:spcPct val="0"/>
      </a:spcBef>
      <a:spcAft>
        <a:spcPct val="0"/>
      </a:spcAft>
      <a:defRPr sz="2400" kern="1200">
        <a:solidFill>
          <a:srgbClr val="000000"/>
        </a:solidFill>
        <a:latin typeface="굴림" pitchFamily="-123" charset="-127"/>
        <a:ea typeface="굴림" pitchFamily="-123" charset="-127"/>
        <a:cs typeface="굴림" pitchFamily="-123" charset="-127"/>
      </a:defRPr>
    </a:lvl3pPr>
    <a:lvl4pPr marL="1371600" algn="l" rtl="0" fontAlgn="base">
      <a:spcBef>
        <a:spcPct val="0"/>
      </a:spcBef>
      <a:spcAft>
        <a:spcPct val="0"/>
      </a:spcAft>
      <a:defRPr sz="2400" kern="1200">
        <a:solidFill>
          <a:srgbClr val="000000"/>
        </a:solidFill>
        <a:latin typeface="굴림" pitchFamily="-123" charset="-127"/>
        <a:ea typeface="굴림" pitchFamily="-123" charset="-127"/>
        <a:cs typeface="굴림" pitchFamily="-123" charset="-127"/>
      </a:defRPr>
    </a:lvl4pPr>
    <a:lvl5pPr marL="1828800" algn="l" rtl="0" fontAlgn="base">
      <a:spcBef>
        <a:spcPct val="0"/>
      </a:spcBef>
      <a:spcAft>
        <a:spcPct val="0"/>
      </a:spcAft>
      <a:defRPr sz="2400" kern="1200">
        <a:solidFill>
          <a:srgbClr val="000000"/>
        </a:solidFill>
        <a:latin typeface="굴림" pitchFamily="-123" charset="-127"/>
        <a:ea typeface="굴림" pitchFamily="-123" charset="-127"/>
        <a:cs typeface="굴림" pitchFamily="-123" charset="-127"/>
      </a:defRPr>
    </a:lvl5pPr>
    <a:lvl6pPr marL="2286000" algn="l" defTabSz="457200" rtl="0" eaLnBrk="1" latinLnBrk="0" hangingPunct="1">
      <a:defRPr sz="2400" kern="1200">
        <a:solidFill>
          <a:srgbClr val="000000"/>
        </a:solidFill>
        <a:latin typeface="굴림" pitchFamily="-123" charset="-127"/>
        <a:ea typeface="굴림" pitchFamily="-123" charset="-127"/>
        <a:cs typeface="굴림" pitchFamily="-123" charset="-127"/>
      </a:defRPr>
    </a:lvl6pPr>
    <a:lvl7pPr marL="2743200" algn="l" defTabSz="457200" rtl="0" eaLnBrk="1" latinLnBrk="0" hangingPunct="1">
      <a:defRPr sz="2400" kern="1200">
        <a:solidFill>
          <a:srgbClr val="000000"/>
        </a:solidFill>
        <a:latin typeface="굴림" pitchFamily="-123" charset="-127"/>
        <a:ea typeface="굴림" pitchFamily="-123" charset="-127"/>
        <a:cs typeface="굴림" pitchFamily="-123" charset="-127"/>
      </a:defRPr>
    </a:lvl7pPr>
    <a:lvl8pPr marL="3200400" algn="l" defTabSz="457200" rtl="0" eaLnBrk="1" latinLnBrk="0" hangingPunct="1">
      <a:defRPr sz="2400" kern="1200">
        <a:solidFill>
          <a:srgbClr val="000000"/>
        </a:solidFill>
        <a:latin typeface="굴림" pitchFamily="-123" charset="-127"/>
        <a:ea typeface="굴림" pitchFamily="-123" charset="-127"/>
        <a:cs typeface="굴림" pitchFamily="-123" charset="-127"/>
      </a:defRPr>
    </a:lvl8pPr>
    <a:lvl9pPr marL="3657600" algn="l" defTabSz="457200" rtl="0" eaLnBrk="1" latinLnBrk="0" hangingPunct="1">
      <a:defRPr sz="2400" kern="1200">
        <a:solidFill>
          <a:srgbClr val="000000"/>
        </a:solidFill>
        <a:latin typeface="굴림" pitchFamily="-123" charset="-127"/>
        <a:ea typeface="굴림" pitchFamily="-123" charset="-127"/>
        <a:cs typeface="굴림" pitchFamily="-123" charset="-127"/>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ko-KR" altLang="en-US" dirty="0"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rgbClr val="000000"/>
                </a:solidFill>
              </a:defRPr>
            </a:lvl2pPr>
            <a:lvl3pPr marL="914400" indent="0" algn="ctr">
              <a:buNone/>
              <a:defRPr>
                <a:solidFill>
                  <a:srgbClr val="000000"/>
                </a:solidFill>
              </a:defRPr>
            </a:lvl3pPr>
            <a:lvl4pPr marL="1371600" indent="0" algn="ctr">
              <a:buNone/>
              <a:defRPr>
                <a:solidFill>
                  <a:srgbClr val="000000"/>
                </a:solidFill>
              </a:defRPr>
            </a:lvl4pPr>
            <a:lvl5pPr marL="1828800" indent="0" algn="ctr">
              <a:buNone/>
              <a:defRPr>
                <a:solidFill>
                  <a:srgbClr val="000000"/>
                </a:solidFill>
              </a:defRPr>
            </a:lvl5pPr>
            <a:lvl6pPr marL="2286000" indent="0" algn="ctr">
              <a:buNone/>
              <a:defRPr>
                <a:solidFill>
                  <a:srgbClr val="000000"/>
                </a:solidFill>
              </a:defRPr>
            </a:lvl6pPr>
            <a:lvl7pPr marL="2743200" indent="0" algn="ctr">
              <a:buNone/>
              <a:defRPr>
                <a:solidFill>
                  <a:srgbClr val="000000"/>
                </a:solidFill>
              </a:defRPr>
            </a:lvl7pPr>
            <a:lvl8pPr marL="3200400" indent="0" algn="ctr">
              <a:buNone/>
              <a:defRPr>
                <a:solidFill>
                  <a:srgbClr val="000000"/>
                </a:solidFill>
              </a:defRPr>
            </a:lvl8pPr>
            <a:lvl9pPr marL="3657600" indent="0" algn="ctr">
              <a:buNone/>
              <a:defRPr>
                <a:solidFill>
                  <a:srgbClr val="000000"/>
                </a:solidFill>
              </a:defRPr>
            </a:lvl9pPr>
          </a:lstStyle>
          <a:p>
            <a:r>
              <a:rPr lang="ko-KR" altLang="en-US" dirty="0" smtClean="0"/>
              <a:t>Click to edit Master subtitle style</a:t>
            </a:r>
            <a:endParaRPr lang="ko-KR" altLang="en-US"/>
          </a:p>
        </p:txBody>
      </p:sp>
      <p:sp>
        <p:nvSpPr>
          <p:cNvPr id="4" name="Date Placeholder 3"/>
          <p:cNvSpPr>
            <a:spLocks noGrp="1"/>
          </p:cNvSpPr>
          <p:nvPr>
            <p:ph type="dt" sz="half" idx="10"/>
          </p:nvPr>
        </p:nvSpPr>
        <p:spPr>
          <a:ln/>
        </p:spPr>
        <p:txBody>
          <a:bodyPr/>
          <a:lstStyle>
            <a:lvl1pPr>
              <a:defRPr/>
            </a:lvl1pPr>
          </a:lstStyle>
          <a:p>
            <a:pPr>
              <a:defRPr/>
            </a:pPr>
            <a:fld id="{3A3D2289-C4B3-455F-A9DE-C8E7D191B750}" type="datetimeFigureOut">
              <a:rPr lang="en-US" altLang="ko-KR"/>
              <a:pPr>
                <a:defRPr/>
              </a:pPr>
              <a:t>5/6/2014</a:t>
            </a:fld>
            <a:endParaRPr lang="en-US" altLang="ko-KR"/>
          </a:p>
        </p:txBody>
      </p:sp>
      <p:sp>
        <p:nvSpPr>
          <p:cNvPr id="5" name="Footer Placeholder 4"/>
          <p:cNvSpPr>
            <a:spLocks noGrp="1"/>
          </p:cNvSpPr>
          <p:nvPr>
            <p:ph type="ftr" sz="quarter" idx="11"/>
          </p:nvPr>
        </p:nvSpPr>
        <p:spPr>
          <a:ln/>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a:ln/>
        </p:spPr>
        <p:txBody>
          <a:bodyPr/>
          <a:lstStyle>
            <a:lvl1pPr>
              <a:defRPr/>
            </a:lvl1pPr>
          </a:lstStyle>
          <a:p>
            <a:pPr>
              <a:defRPr/>
            </a:pPr>
            <a:fld id="{A6346587-F406-4B25-80EC-8D5A784990C3}" type="slidenum">
              <a:rPr lang="en-US" altLang="ko-KR"/>
              <a:pPr>
                <a:defRPr/>
              </a:pPr>
              <a:t>‹N°›</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1"/>
          <p:cNvSpPr>
            <a:spLocks noGrp="1"/>
          </p:cNvSpPr>
          <p:nvPr>
            <p:ph type="title"/>
          </p:nvPr>
        </p:nvSpPr>
        <p:spPr/>
        <p:txBody>
          <a:bodyPr/>
          <a:lstStyle/>
          <a:p>
            <a:r>
              <a:rPr lang="ko-KR" altLang="en-US" dirty="0"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a:ln/>
        </p:spPr>
        <p:txBody>
          <a:bodyPr/>
          <a:lstStyle>
            <a:lvl1pPr>
              <a:defRPr/>
            </a:lvl1pPr>
          </a:lstStyle>
          <a:p>
            <a:pPr>
              <a:defRPr/>
            </a:pPr>
            <a:fld id="{85E61E5F-B90A-4FC5-A798-0581B4184512}" type="datetimeFigureOut">
              <a:rPr lang="en-US" altLang="ko-KR"/>
              <a:pPr>
                <a:defRPr/>
              </a:pPr>
              <a:t>5/6/2014</a:t>
            </a:fld>
            <a:endParaRPr lang="en-US" altLang="ko-KR"/>
          </a:p>
        </p:txBody>
      </p:sp>
      <p:sp>
        <p:nvSpPr>
          <p:cNvPr id="5" name="Footer Placeholder 4"/>
          <p:cNvSpPr>
            <a:spLocks noGrp="1"/>
          </p:cNvSpPr>
          <p:nvPr>
            <p:ph type="ftr" sz="quarter" idx="11"/>
          </p:nvPr>
        </p:nvSpPr>
        <p:spPr>
          <a:ln/>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a:ln/>
        </p:spPr>
        <p:txBody>
          <a:bodyPr/>
          <a:lstStyle>
            <a:lvl1pPr>
              <a:defRPr/>
            </a:lvl1pPr>
          </a:lstStyle>
          <a:p>
            <a:pPr>
              <a:defRPr/>
            </a:pPr>
            <a:fld id="{F16080A6-D3D6-4A38-8FD4-9D4E8795166E}" type="slidenum">
              <a:rPr lang="en-US" altLang="ko-KR"/>
              <a:pPr>
                <a:defRPr/>
              </a:pPr>
              <a:t>‹N°›</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1"/>
          <p:cNvSpPr>
            <a:spLocks noGrp="1"/>
          </p:cNvSpPr>
          <p:nvPr>
            <p:ph type="title" orient="vert"/>
          </p:nvPr>
        </p:nvSpPr>
        <p:spPr>
          <a:xfrm>
            <a:off x="6629400" y="274638"/>
            <a:ext cx="2057400" cy="5851525"/>
          </a:xfrm>
        </p:spPr>
        <p:txBody>
          <a:bodyPr vert="eaVert"/>
          <a:lstStyle/>
          <a:p>
            <a:r>
              <a:rPr lang="ko-KR" altLang="en-US" dirty="0"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a:ln/>
        </p:spPr>
        <p:txBody>
          <a:bodyPr/>
          <a:lstStyle>
            <a:lvl1pPr>
              <a:defRPr/>
            </a:lvl1pPr>
          </a:lstStyle>
          <a:p>
            <a:pPr>
              <a:defRPr/>
            </a:pPr>
            <a:fld id="{F66F8D99-1D1D-4009-9B1D-C7B45E056E8B}" type="datetimeFigureOut">
              <a:rPr lang="en-US" altLang="ko-KR"/>
              <a:pPr>
                <a:defRPr/>
              </a:pPr>
              <a:t>5/6/2014</a:t>
            </a:fld>
            <a:endParaRPr lang="en-US" altLang="ko-KR"/>
          </a:p>
        </p:txBody>
      </p:sp>
      <p:sp>
        <p:nvSpPr>
          <p:cNvPr id="5" name="Footer Placeholder 4"/>
          <p:cNvSpPr>
            <a:spLocks noGrp="1"/>
          </p:cNvSpPr>
          <p:nvPr>
            <p:ph type="ftr" sz="quarter" idx="11"/>
          </p:nvPr>
        </p:nvSpPr>
        <p:spPr>
          <a:ln/>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a:ln/>
        </p:spPr>
        <p:txBody>
          <a:bodyPr/>
          <a:lstStyle>
            <a:lvl1pPr>
              <a:defRPr/>
            </a:lvl1pPr>
          </a:lstStyle>
          <a:p>
            <a:pPr>
              <a:defRPr/>
            </a:pPr>
            <a:fld id="{5DE216D2-A1D3-4696-A628-EDD7C69A19E5}" type="slidenum">
              <a:rPr lang="en-US" altLang="ko-KR"/>
              <a:pPr>
                <a:defRPr/>
              </a:pPr>
              <a:t>‹N°›</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Click to edit Master title style</a:t>
            </a:r>
            <a:endParaRPr lang="ko-KR" altLang="en-US"/>
          </a:p>
        </p:txBody>
      </p:sp>
      <p:sp>
        <p:nvSpPr>
          <p:cNvPr id="3" name="Content Placeholder 2"/>
          <p:cNvSpPr>
            <a:spLocks noGrp="1"/>
          </p:cNvSpPr>
          <p:nvPr>
            <p:ph idx="1"/>
          </p:nvPr>
        </p:nvSpPr>
        <p:spPr/>
        <p:txBody>
          <a:body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Date Placeholder 3"/>
          <p:cNvSpPr>
            <a:spLocks noGrp="1"/>
          </p:cNvSpPr>
          <p:nvPr>
            <p:ph type="dt" sz="half" idx="10"/>
          </p:nvPr>
        </p:nvSpPr>
        <p:spPr>
          <a:ln/>
        </p:spPr>
        <p:txBody>
          <a:bodyPr/>
          <a:lstStyle>
            <a:lvl1pPr>
              <a:defRPr/>
            </a:lvl1pPr>
          </a:lstStyle>
          <a:p>
            <a:pPr>
              <a:defRPr/>
            </a:pPr>
            <a:fld id="{212D4946-A9FC-4697-BE67-0EAEE91FDFE3}" type="datetimeFigureOut">
              <a:rPr lang="en-US" altLang="ko-KR"/>
              <a:pPr>
                <a:defRPr/>
              </a:pPr>
              <a:t>5/6/2014</a:t>
            </a:fld>
            <a:endParaRPr lang="en-US" altLang="ko-KR"/>
          </a:p>
        </p:txBody>
      </p:sp>
      <p:sp>
        <p:nvSpPr>
          <p:cNvPr id="5" name="Footer Placeholder 4"/>
          <p:cNvSpPr>
            <a:spLocks noGrp="1"/>
          </p:cNvSpPr>
          <p:nvPr>
            <p:ph type="ftr" sz="quarter" idx="11"/>
          </p:nvPr>
        </p:nvSpPr>
        <p:spPr>
          <a:ln/>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a:ln/>
        </p:spPr>
        <p:txBody>
          <a:bodyPr/>
          <a:lstStyle>
            <a:lvl1pPr>
              <a:defRPr/>
            </a:lvl1pPr>
          </a:lstStyle>
          <a:p>
            <a:pPr>
              <a:defRPr/>
            </a:pPr>
            <a:fld id="{48DFCBF3-52EE-4221-834B-2042931870FD}" type="slidenum">
              <a:rPr lang="en-US" altLang="ko-KR"/>
              <a:pPr>
                <a:defRPr/>
              </a:pPr>
              <a:t>‹N°›</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buNone/>
              <a:defRPr sz="4000" b="1" cap="all"/>
            </a:lvl1pPr>
          </a:lstStyle>
          <a:p>
            <a:r>
              <a:rPr lang="ko-KR" altLang="en-US" dirty="0"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rgbClr val="000000"/>
                </a:solidFill>
              </a:defRPr>
            </a:lvl2pPr>
            <a:lvl3pPr marL="914400" indent="0">
              <a:buNone/>
              <a:defRPr sz="16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vl6pPr marL="2286000" indent="0">
              <a:buNone/>
              <a:defRPr sz="1400">
                <a:solidFill>
                  <a:srgbClr val="000000"/>
                </a:solidFill>
              </a:defRPr>
            </a:lvl6pPr>
            <a:lvl7pPr marL="2743200" indent="0">
              <a:buNone/>
              <a:defRPr sz="1400">
                <a:solidFill>
                  <a:srgbClr val="000000"/>
                </a:solidFill>
              </a:defRPr>
            </a:lvl7pPr>
            <a:lvl8pPr marL="3200400" indent="0">
              <a:buNone/>
              <a:defRPr sz="1400">
                <a:solidFill>
                  <a:srgbClr val="000000"/>
                </a:solidFill>
              </a:defRPr>
            </a:lvl8pPr>
            <a:lvl9pPr marL="3657600" indent="0">
              <a:buNone/>
              <a:defRPr sz="1400">
                <a:solidFill>
                  <a:srgbClr val="000000"/>
                </a:solidFill>
              </a:defRPr>
            </a:lvl9pPr>
          </a:lstStyle>
          <a:p>
            <a:pPr lvl="0"/>
            <a:r>
              <a:rPr lang="ko-KR" altLang="en-US" dirty="0"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8F13F698-741E-4163-AE2E-D719756B4D63}" type="datetimeFigureOut">
              <a:rPr lang="en-US" altLang="ko-KR"/>
              <a:pPr>
                <a:defRPr/>
              </a:pPr>
              <a:t>5/6/2014</a:t>
            </a:fld>
            <a:endParaRPr lang="en-US" altLang="ko-KR"/>
          </a:p>
        </p:txBody>
      </p:sp>
      <p:sp>
        <p:nvSpPr>
          <p:cNvPr id="5" name="Footer Placeholder 4"/>
          <p:cNvSpPr>
            <a:spLocks noGrp="1"/>
          </p:cNvSpPr>
          <p:nvPr>
            <p:ph type="ftr" sz="quarter" idx="11"/>
          </p:nvPr>
        </p:nvSpPr>
        <p:spPr>
          <a:ln/>
        </p:spPr>
        <p:txBody>
          <a:bodyPr/>
          <a:lstStyle>
            <a:lvl1pPr>
              <a:defRPr/>
            </a:lvl1pPr>
          </a:lstStyle>
          <a:p>
            <a:pPr>
              <a:defRPr/>
            </a:pPr>
            <a:endParaRPr lang="ko-KR" altLang="en-US"/>
          </a:p>
        </p:txBody>
      </p:sp>
      <p:sp>
        <p:nvSpPr>
          <p:cNvPr id="6" name="Slide Number Placeholder 5"/>
          <p:cNvSpPr>
            <a:spLocks noGrp="1"/>
          </p:cNvSpPr>
          <p:nvPr>
            <p:ph type="sldNum" sz="quarter" idx="12"/>
          </p:nvPr>
        </p:nvSpPr>
        <p:spPr>
          <a:ln/>
        </p:spPr>
        <p:txBody>
          <a:bodyPr/>
          <a:lstStyle>
            <a:lvl1pPr>
              <a:defRPr/>
            </a:lvl1pPr>
          </a:lstStyle>
          <a:p>
            <a:pPr>
              <a:defRPr/>
            </a:pPr>
            <a:fld id="{631991E7-D600-4925-8DD5-7017500D2D66}" type="slidenum">
              <a:rPr lang="en-US" altLang="ko-KR"/>
              <a:pPr>
                <a:defRPr/>
              </a:pPr>
              <a:t>‹N°›</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marL="0" defTabSz="0">
              <a:defRPr sz="2800"/>
            </a:lvl1pPr>
            <a:lvl2pPr marL="0" defTabSz="0">
              <a:defRPr sz="2400"/>
            </a:lvl2pPr>
            <a:lvl3pPr marL="0" defTabSz="0">
              <a:defRPr sz="2000"/>
            </a:lvl3pPr>
            <a:lvl4pPr marL="0" defTabSz="0">
              <a:defRPr sz="1800"/>
            </a:lvl4pPr>
            <a:lvl5pPr marL="0" defTabSz="0">
              <a:defRPr sz="1800"/>
            </a:lvl5pPr>
            <a:lvl6pPr marL="0" defTabSz="0">
              <a:defRPr sz="1800"/>
            </a:lvl6pPr>
            <a:lvl7pPr marL="0" defTabSz="0">
              <a:defRPr sz="1800"/>
            </a:lvl7pPr>
            <a:lvl8pPr marL="0" defTabSz="0">
              <a:defRPr sz="1800"/>
            </a:lvl8pPr>
            <a:lvl9pPr marL="0" defTabSz="0">
              <a:defRPr sz="18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marL="0" defTabSz="0">
              <a:defRPr sz="2800"/>
            </a:lvl1pPr>
            <a:lvl2pPr marL="0" defTabSz="0">
              <a:defRPr sz="2400"/>
            </a:lvl2pPr>
            <a:lvl3pPr marL="0" defTabSz="0">
              <a:defRPr sz="2000"/>
            </a:lvl3pPr>
            <a:lvl4pPr marL="0" defTabSz="0">
              <a:defRPr sz="1800"/>
            </a:lvl4pPr>
            <a:lvl5pPr marL="0" defTabSz="0">
              <a:defRPr sz="1800"/>
            </a:lvl5pPr>
            <a:lvl6pPr marL="0" defTabSz="0">
              <a:defRPr sz="1800"/>
            </a:lvl6pPr>
            <a:lvl7pPr marL="0" defTabSz="0">
              <a:defRPr sz="1800"/>
            </a:lvl7pPr>
            <a:lvl8pPr marL="0" defTabSz="0">
              <a:defRPr sz="1800"/>
            </a:lvl8pPr>
            <a:lvl9pPr marL="0" defTabSz="0">
              <a:defRPr sz="18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5" name="Date Placeholder 3"/>
          <p:cNvSpPr>
            <a:spLocks noGrp="1"/>
          </p:cNvSpPr>
          <p:nvPr>
            <p:ph type="dt" sz="half" idx="10"/>
          </p:nvPr>
        </p:nvSpPr>
        <p:spPr>
          <a:ln/>
        </p:spPr>
        <p:txBody>
          <a:bodyPr/>
          <a:lstStyle>
            <a:lvl1pPr>
              <a:defRPr/>
            </a:lvl1pPr>
          </a:lstStyle>
          <a:p>
            <a:pPr>
              <a:defRPr/>
            </a:pPr>
            <a:fld id="{DF7580B3-9D79-4479-A001-2AE947650E62}" type="datetimeFigureOut">
              <a:rPr lang="en-US" altLang="ko-KR"/>
              <a:pPr>
                <a:defRPr/>
              </a:pPr>
              <a:t>5/6/2014</a:t>
            </a:fld>
            <a:endParaRPr lang="en-US" altLang="ko-KR"/>
          </a:p>
        </p:txBody>
      </p:sp>
      <p:sp>
        <p:nvSpPr>
          <p:cNvPr id="6" name="Footer Placeholder 4"/>
          <p:cNvSpPr>
            <a:spLocks noGrp="1"/>
          </p:cNvSpPr>
          <p:nvPr>
            <p:ph type="ftr" sz="quarter" idx="11"/>
          </p:nvPr>
        </p:nvSpPr>
        <p:spPr>
          <a:ln/>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a:ln/>
        </p:spPr>
        <p:txBody>
          <a:bodyPr/>
          <a:lstStyle>
            <a:lvl1pPr>
              <a:defRPr/>
            </a:lvl1pPr>
          </a:lstStyle>
          <a:p>
            <a:pPr>
              <a:defRPr/>
            </a:pPr>
            <a:fld id="{143E562B-D0D7-4594-87BF-F5926B8FC372}" type="slidenum">
              <a:rPr lang="en-US" altLang="ko-KR"/>
              <a:pPr>
                <a:defRPr/>
              </a:pPr>
              <a:t>‹N°›</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defTabSz="0">
              <a:defRPr/>
            </a:lvl1pPr>
          </a:lstStyle>
          <a:p>
            <a:r>
              <a:rPr lang="ko-KR" altLang="en-US" dirty="0"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defTabSz="0">
              <a:defRPr sz="2400"/>
            </a:lvl1pPr>
            <a:lvl2pPr marL="0" defTabSz="0">
              <a:defRPr sz="2000"/>
            </a:lvl2pPr>
            <a:lvl3pPr marL="0" defTabSz="0">
              <a:defRPr sz="1800"/>
            </a:lvl3pPr>
            <a:lvl4pPr marL="0" defTabSz="0">
              <a:defRPr sz="1600"/>
            </a:lvl4pPr>
            <a:lvl5pPr marL="0" defTabSz="0">
              <a:defRPr sz="1600"/>
            </a:lvl5pPr>
            <a:lvl6pPr marL="0" defTabSz="0">
              <a:defRPr sz="1600"/>
            </a:lvl6pPr>
            <a:lvl7pPr marL="0" defTabSz="0">
              <a:defRPr sz="1600"/>
            </a:lvl7pPr>
            <a:lvl8pPr marL="0" defTabSz="0">
              <a:defRPr sz="1600"/>
            </a:lvl8pPr>
            <a:lvl9pPr marL="0" defTabSz="0">
              <a:defRPr sz="16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defTabSz="0">
              <a:defRPr sz="2400"/>
            </a:lvl1pPr>
            <a:lvl2pPr marL="0" defTabSz="0">
              <a:defRPr sz="2000"/>
            </a:lvl2pPr>
            <a:lvl3pPr marL="0" defTabSz="0">
              <a:defRPr sz="1800"/>
            </a:lvl3pPr>
            <a:lvl4pPr marL="0" defTabSz="0">
              <a:defRPr sz="1600"/>
            </a:lvl4pPr>
            <a:lvl5pPr marL="0" defTabSz="0">
              <a:defRPr sz="1600"/>
            </a:lvl5pPr>
            <a:lvl6pPr marL="0" defTabSz="0">
              <a:defRPr sz="1600"/>
            </a:lvl6pPr>
            <a:lvl7pPr marL="0" defTabSz="0">
              <a:defRPr sz="1600"/>
            </a:lvl7pPr>
            <a:lvl8pPr marL="0" defTabSz="0">
              <a:defRPr sz="1600"/>
            </a:lvl8pPr>
            <a:lvl9pPr marL="0" defTabSz="0">
              <a:defRPr sz="1600"/>
            </a:lvl9pPr>
          </a:lstStyle>
          <a:p>
            <a:pPr lvl="0"/>
            <a:r>
              <a:rPr lang="ko-KR" altLang="en-US" dirty="0" smtClean="0"/>
              <a:t>Click to edit Master text styles</a:t>
            </a:r>
          </a:p>
          <a:p>
            <a:pPr lvl="1"/>
            <a:r>
              <a:rPr lang="ko-KR" altLang="en-US" dirty="0" smtClean="0"/>
              <a:t>Second level</a:t>
            </a:r>
          </a:p>
          <a:p>
            <a:pPr lvl="2"/>
            <a:r>
              <a:rPr lang="ko-KR" altLang="en-US" dirty="0" smtClean="0"/>
              <a:t>Third level</a:t>
            </a:r>
          </a:p>
          <a:p>
            <a:pPr lvl="3"/>
            <a:r>
              <a:rPr lang="ko-KR" altLang="en-US" dirty="0" smtClean="0"/>
              <a:t>Fourth level</a:t>
            </a:r>
          </a:p>
          <a:p>
            <a:pPr lvl="4"/>
            <a:r>
              <a:rPr lang="ko-KR" altLang="en-US" dirty="0" smtClean="0"/>
              <a:t>Fifth level</a:t>
            </a:r>
            <a:endParaRPr lang="ko-KR" altLang="en-US"/>
          </a:p>
        </p:txBody>
      </p:sp>
      <p:sp>
        <p:nvSpPr>
          <p:cNvPr id="7" name="Date Placeholder 3"/>
          <p:cNvSpPr>
            <a:spLocks noGrp="1"/>
          </p:cNvSpPr>
          <p:nvPr>
            <p:ph type="dt" sz="half" idx="10"/>
          </p:nvPr>
        </p:nvSpPr>
        <p:spPr>
          <a:ln/>
        </p:spPr>
        <p:txBody>
          <a:bodyPr/>
          <a:lstStyle>
            <a:lvl1pPr>
              <a:defRPr/>
            </a:lvl1pPr>
          </a:lstStyle>
          <a:p>
            <a:pPr>
              <a:defRPr/>
            </a:pPr>
            <a:fld id="{9B94C4F1-B7A9-402A-A64A-0D26A2BEA75F}" type="datetimeFigureOut">
              <a:rPr lang="en-US" altLang="ko-KR"/>
              <a:pPr>
                <a:defRPr/>
              </a:pPr>
              <a:t>5/6/2014</a:t>
            </a:fld>
            <a:endParaRPr lang="en-US" altLang="ko-KR"/>
          </a:p>
        </p:txBody>
      </p:sp>
      <p:sp>
        <p:nvSpPr>
          <p:cNvPr id="8" name="Footer Placeholder 4"/>
          <p:cNvSpPr>
            <a:spLocks noGrp="1"/>
          </p:cNvSpPr>
          <p:nvPr>
            <p:ph type="ftr" sz="quarter" idx="11"/>
          </p:nvPr>
        </p:nvSpPr>
        <p:spPr>
          <a:ln/>
        </p:spPr>
        <p:txBody>
          <a:bodyPr/>
          <a:lstStyle>
            <a:lvl1pPr>
              <a:defRPr/>
            </a:lvl1pPr>
          </a:lstStyle>
          <a:p>
            <a:pPr>
              <a:defRPr/>
            </a:pPr>
            <a:endParaRPr lang="ko-KR" altLang="en-US"/>
          </a:p>
        </p:txBody>
      </p:sp>
      <p:sp>
        <p:nvSpPr>
          <p:cNvPr id="9" name="Slide Number Placeholder 5"/>
          <p:cNvSpPr>
            <a:spLocks noGrp="1"/>
          </p:cNvSpPr>
          <p:nvPr>
            <p:ph type="sldNum" sz="quarter" idx="12"/>
          </p:nvPr>
        </p:nvSpPr>
        <p:spPr>
          <a:ln/>
        </p:spPr>
        <p:txBody>
          <a:bodyPr/>
          <a:lstStyle>
            <a:lvl1pPr>
              <a:defRPr/>
            </a:lvl1pPr>
          </a:lstStyle>
          <a:p>
            <a:pPr>
              <a:defRPr/>
            </a:pPr>
            <a:fld id="{CD879987-6986-4BF5-86FD-80575986FA37}" type="slidenum">
              <a:rPr lang="en-US" altLang="ko-KR"/>
              <a:pPr>
                <a:defRPr/>
              </a:pPr>
              <a:t>‹N°›</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1"/>
          <p:cNvSpPr>
            <a:spLocks noGrp="1"/>
          </p:cNvSpPr>
          <p:nvPr>
            <p:ph type="title"/>
          </p:nvPr>
        </p:nvSpPr>
        <p:spPr/>
        <p:txBody>
          <a:bodyPr/>
          <a:lstStyle/>
          <a:p>
            <a:r>
              <a:rPr lang="ko-KR" altLang="en-US" dirty="0" smtClean="0"/>
              <a:t>Click to edit Master title style</a:t>
            </a:r>
            <a:endParaRPr lang="ko-KR" altLang="en-US"/>
          </a:p>
        </p:txBody>
      </p:sp>
      <p:sp>
        <p:nvSpPr>
          <p:cNvPr id="3" name="Date Placeholder 3"/>
          <p:cNvSpPr>
            <a:spLocks noGrp="1"/>
          </p:cNvSpPr>
          <p:nvPr>
            <p:ph type="dt" sz="half" idx="10"/>
          </p:nvPr>
        </p:nvSpPr>
        <p:spPr>
          <a:ln/>
        </p:spPr>
        <p:txBody>
          <a:bodyPr/>
          <a:lstStyle>
            <a:lvl1pPr>
              <a:defRPr/>
            </a:lvl1pPr>
          </a:lstStyle>
          <a:p>
            <a:pPr>
              <a:defRPr/>
            </a:pPr>
            <a:fld id="{83AA0802-6C79-464A-9F33-692BD97705AA}" type="datetimeFigureOut">
              <a:rPr lang="en-US" altLang="ko-KR"/>
              <a:pPr>
                <a:defRPr/>
              </a:pPr>
              <a:t>5/6/2014</a:t>
            </a:fld>
            <a:endParaRPr lang="en-US" altLang="ko-KR"/>
          </a:p>
        </p:txBody>
      </p:sp>
      <p:sp>
        <p:nvSpPr>
          <p:cNvPr id="4" name="Footer Placeholder 4"/>
          <p:cNvSpPr>
            <a:spLocks noGrp="1"/>
          </p:cNvSpPr>
          <p:nvPr>
            <p:ph type="ftr" sz="quarter" idx="11"/>
          </p:nvPr>
        </p:nvSpPr>
        <p:spPr>
          <a:ln/>
        </p:spPr>
        <p:txBody>
          <a:bodyPr/>
          <a:lstStyle>
            <a:lvl1pPr>
              <a:defRPr/>
            </a:lvl1pPr>
          </a:lstStyle>
          <a:p>
            <a:pPr>
              <a:defRPr/>
            </a:pPr>
            <a:endParaRPr lang="ko-KR" altLang="en-US"/>
          </a:p>
        </p:txBody>
      </p:sp>
      <p:sp>
        <p:nvSpPr>
          <p:cNvPr id="5" name="Slide Number Placeholder 5"/>
          <p:cNvSpPr>
            <a:spLocks noGrp="1"/>
          </p:cNvSpPr>
          <p:nvPr>
            <p:ph type="sldNum" sz="quarter" idx="12"/>
          </p:nvPr>
        </p:nvSpPr>
        <p:spPr>
          <a:ln/>
        </p:spPr>
        <p:txBody>
          <a:bodyPr/>
          <a:lstStyle>
            <a:lvl1pPr>
              <a:defRPr/>
            </a:lvl1pPr>
          </a:lstStyle>
          <a:p>
            <a:pPr>
              <a:defRPr/>
            </a:pPr>
            <a:fld id="{8C697A1A-2995-4DBB-9A5E-33CCEE866458}" type="slidenum">
              <a:rPr lang="en-US" altLang="ko-KR"/>
              <a:pPr>
                <a:defRPr/>
              </a:pPr>
              <a:t>‹N°›</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5EF3E6EF-86C3-4313-9219-2E988650F0B3}" type="datetimeFigureOut">
              <a:rPr lang="en-US" altLang="ko-KR"/>
              <a:pPr>
                <a:defRPr/>
              </a:pPr>
              <a:t>5/6/2014</a:t>
            </a:fld>
            <a:endParaRPr lang="en-US" altLang="ko-KR"/>
          </a:p>
        </p:txBody>
      </p:sp>
      <p:sp>
        <p:nvSpPr>
          <p:cNvPr id="3" name="Footer Placeholder 4"/>
          <p:cNvSpPr>
            <a:spLocks noGrp="1"/>
          </p:cNvSpPr>
          <p:nvPr>
            <p:ph type="ftr" sz="quarter" idx="11"/>
          </p:nvPr>
        </p:nvSpPr>
        <p:spPr>
          <a:ln/>
        </p:spPr>
        <p:txBody>
          <a:bodyPr/>
          <a:lstStyle>
            <a:lvl1pPr>
              <a:defRPr/>
            </a:lvl1pPr>
          </a:lstStyle>
          <a:p>
            <a:pPr>
              <a:defRPr/>
            </a:pPr>
            <a:endParaRPr lang="ko-KR" altLang="en-US"/>
          </a:p>
        </p:txBody>
      </p:sp>
      <p:sp>
        <p:nvSpPr>
          <p:cNvPr id="4" name="Slide Number Placeholder 5"/>
          <p:cNvSpPr>
            <a:spLocks noGrp="1"/>
          </p:cNvSpPr>
          <p:nvPr>
            <p:ph type="sldNum" sz="quarter" idx="12"/>
          </p:nvPr>
        </p:nvSpPr>
        <p:spPr>
          <a:ln/>
        </p:spPr>
        <p:txBody>
          <a:bodyPr/>
          <a:lstStyle>
            <a:lvl1pPr>
              <a:defRPr/>
            </a:lvl1pPr>
          </a:lstStyle>
          <a:p>
            <a:pPr>
              <a:defRPr/>
            </a:pPr>
            <a:fld id="{7AAE4229-CEB6-4D32-A07E-970551435290}" type="slidenum">
              <a:rPr lang="en-US" altLang="ko-KR"/>
              <a:pPr>
                <a:defRPr/>
              </a:pPr>
              <a:t>‹N°›</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1"/>
          <p:cNvSpPr>
            <a:spLocks noGrp="1"/>
          </p:cNvSpPr>
          <p:nvPr>
            <p:ph type="title"/>
          </p:nvPr>
        </p:nvSpPr>
        <p:spPr>
          <a:xfrm>
            <a:off x="457200" y="273050"/>
            <a:ext cx="3008313" cy="1162050"/>
          </a:xfrm>
        </p:spPr>
        <p:txBody>
          <a:bodyPr anchor="b"/>
          <a:lstStyle>
            <a:lvl1pPr algn="l">
              <a:defRPr sz="2000" b="1"/>
            </a:lvl1pPr>
          </a:lstStyle>
          <a:p>
            <a:r>
              <a:rPr lang="ko-KR" altLang="en-US" dirty="0" smtClean="0"/>
              <a:t>Click to edit Master title style</a:t>
            </a:r>
            <a:endParaRPr lang="ko-KR" altLang="en-US"/>
          </a:p>
        </p:txBody>
      </p:sp>
      <p:sp>
        <p:nvSpPr>
          <p:cNvPr id="3" name="Content Placeholder 2"/>
          <p:cNvSpPr>
            <a:spLocks noGrp="1"/>
          </p:cNvSpPr>
          <p:nvPr>
            <p:ph type="pic" idx="1"/>
          </p:nvPr>
        </p:nvSpPr>
        <p:spPr>
          <a:xfrm>
            <a:off x="3575050" y="273050"/>
            <a:ext cx="5111750" cy="5853113"/>
          </a:xfrm>
        </p:spPr>
        <p:txBody>
          <a:bodyPr rtlCol="0">
            <a:normAutofit/>
          </a:bodyPr>
          <a:lstStyle>
            <a:lvl1pPr marL="0" defTabSz="0">
              <a:defRPr sz="3200"/>
            </a:lvl1pPr>
            <a:lvl2pPr marL="0" defTabSz="0">
              <a:defRPr sz="2800"/>
            </a:lvl2pPr>
            <a:lvl3pPr marL="0" defTabSz="0">
              <a:defRPr sz="2400"/>
            </a:lvl3pPr>
            <a:lvl4pPr marL="0" defTabSz="0">
              <a:defRPr sz="2000"/>
            </a:lvl4pPr>
            <a:lvl5pPr marL="0" defTabSz="0">
              <a:defRPr sz="2000"/>
            </a:lvl5pPr>
            <a:lvl6pPr marL="0" defTabSz="0">
              <a:defRPr sz="2000"/>
            </a:lvl6pPr>
            <a:lvl7pPr marL="0" defTabSz="0">
              <a:defRPr sz="2000"/>
            </a:lvl7pPr>
            <a:lvl8pPr marL="0" defTabSz="0">
              <a:defRPr sz="2000"/>
            </a:lvl8pPr>
            <a:lvl9pPr marL="0" defTabSz="0">
              <a:defRPr sz="2000"/>
            </a:lvl9pPr>
          </a:lstStyle>
          <a:p>
            <a:pPr lvl="0"/>
            <a:r>
              <a:rPr lang="ko-KR" altLang="en-US" noProof="0" dirty="0" smtClean="0"/>
              <a:t>Click to edit Master text styles</a:t>
            </a:r>
          </a:p>
          <a:p>
            <a:pPr lvl="1"/>
            <a:r>
              <a:rPr lang="ko-KR" altLang="en-US" noProof="0" dirty="0" smtClean="0"/>
              <a:t>Second level</a:t>
            </a:r>
          </a:p>
          <a:p>
            <a:pPr lvl="2"/>
            <a:r>
              <a:rPr lang="ko-KR" altLang="en-US" noProof="0" dirty="0" smtClean="0"/>
              <a:t>Third level</a:t>
            </a:r>
          </a:p>
          <a:p>
            <a:pPr lvl="3"/>
            <a:r>
              <a:rPr lang="ko-KR" altLang="en-US" noProof="0" dirty="0" smtClean="0"/>
              <a:t>Fourth level</a:t>
            </a:r>
          </a:p>
          <a:p>
            <a:pPr lvl="4"/>
            <a:r>
              <a:rPr lang="ko-KR" altLang="en-US" noProof="0" dirty="0" smtClean="0"/>
              <a:t>Fifth level</a:t>
            </a:r>
            <a:endParaRPr lang="ko-KR"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C8B8FB6F-5298-41C0-9EC7-F61EC6C35482}" type="datetimeFigureOut">
              <a:rPr lang="en-US" altLang="ko-KR"/>
              <a:pPr>
                <a:defRPr/>
              </a:pPr>
              <a:t>5/6/2014</a:t>
            </a:fld>
            <a:endParaRPr lang="en-US" altLang="ko-KR"/>
          </a:p>
        </p:txBody>
      </p:sp>
      <p:sp>
        <p:nvSpPr>
          <p:cNvPr id="6" name="Footer Placeholder 4"/>
          <p:cNvSpPr>
            <a:spLocks noGrp="1"/>
          </p:cNvSpPr>
          <p:nvPr>
            <p:ph type="ftr" sz="quarter" idx="11"/>
          </p:nvPr>
        </p:nvSpPr>
        <p:spPr>
          <a:ln/>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a:ln/>
        </p:spPr>
        <p:txBody>
          <a:bodyPr/>
          <a:lstStyle>
            <a:lvl1pPr>
              <a:defRPr/>
            </a:lvl1pPr>
          </a:lstStyle>
          <a:p>
            <a:pPr>
              <a:defRPr/>
            </a:pPr>
            <a:fld id="{39CDCC42-A7D2-45CF-A3A0-3F293131BFED}" type="slidenum">
              <a:rPr lang="en-US" altLang="ko-KR"/>
              <a:pPr>
                <a:defRPr/>
              </a:pPr>
              <a:t>‹N°›</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1"/>
          <p:cNvSpPr>
            <a:spLocks noGrp="1"/>
          </p:cNvSpPr>
          <p:nvPr>
            <p:ph type="title"/>
          </p:nvPr>
        </p:nvSpPr>
        <p:spPr>
          <a:xfrm>
            <a:off x="1792288" y="4800600"/>
            <a:ext cx="5486400" cy="566738"/>
          </a:xfrm>
        </p:spPr>
        <p:txBody>
          <a:bodyPr anchor="b"/>
          <a:lstStyle>
            <a:lvl1pPr algn="l">
              <a:defRPr sz="2000" b="1"/>
            </a:lvl1pPr>
          </a:lstStyle>
          <a:p>
            <a:r>
              <a:rPr lang="ko-KR" altLang="en-US" dirty="0"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dirty="0"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3B4B83A7-C5A9-4C77-83F3-6EFF7D889064}" type="datetimeFigureOut">
              <a:rPr lang="en-US" altLang="ko-KR"/>
              <a:pPr>
                <a:defRPr/>
              </a:pPr>
              <a:t>5/6/2014</a:t>
            </a:fld>
            <a:endParaRPr lang="en-US" altLang="ko-KR"/>
          </a:p>
        </p:txBody>
      </p:sp>
      <p:sp>
        <p:nvSpPr>
          <p:cNvPr id="6" name="Footer Placeholder 4"/>
          <p:cNvSpPr>
            <a:spLocks noGrp="1"/>
          </p:cNvSpPr>
          <p:nvPr>
            <p:ph type="ftr" sz="quarter" idx="11"/>
          </p:nvPr>
        </p:nvSpPr>
        <p:spPr>
          <a:ln/>
        </p:spPr>
        <p:txBody>
          <a:bodyPr/>
          <a:lstStyle>
            <a:lvl1pPr>
              <a:defRPr/>
            </a:lvl1pPr>
          </a:lstStyle>
          <a:p>
            <a:pPr>
              <a:defRPr/>
            </a:pPr>
            <a:endParaRPr lang="ko-KR" altLang="en-US"/>
          </a:p>
        </p:txBody>
      </p:sp>
      <p:sp>
        <p:nvSpPr>
          <p:cNvPr id="7" name="Slide Number Placeholder 5"/>
          <p:cNvSpPr>
            <a:spLocks noGrp="1"/>
          </p:cNvSpPr>
          <p:nvPr>
            <p:ph type="sldNum" sz="quarter" idx="12"/>
          </p:nvPr>
        </p:nvSpPr>
        <p:spPr>
          <a:ln/>
        </p:spPr>
        <p:txBody>
          <a:bodyPr/>
          <a:lstStyle>
            <a:lvl1pPr>
              <a:defRPr/>
            </a:lvl1pPr>
          </a:lstStyle>
          <a:p>
            <a:pPr>
              <a:defRPr/>
            </a:pPr>
            <a:fld id="{F1FB7A74-ACA4-40DD-BD9D-FFDF3613A643}" type="slidenum">
              <a:rPr lang="en-US" altLang="ko-KR"/>
              <a:pPr>
                <a:defRPr/>
              </a:pPr>
              <a:t>‹N°›</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Cliquez et modifiez le titre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Cliquez pour modifier les styles du texte du masque</a:t>
            </a:r>
          </a:p>
          <a:p>
            <a:pPr lvl="1"/>
            <a:r>
              <a:rPr lang="en-US" altLang="ko-KR"/>
              <a:t>Deuxième niveau</a:t>
            </a:r>
          </a:p>
          <a:p>
            <a:pPr lvl="2"/>
            <a:r>
              <a:rPr lang="en-US" altLang="ko-KR"/>
              <a:t>Troisième niveau</a:t>
            </a:r>
          </a:p>
          <a:p>
            <a:pPr lvl="3"/>
            <a:r>
              <a:rPr lang="en-US" altLang="ko-KR"/>
              <a:t>Quatrième niveau</a:t>
            </a:r>
          </a:p>
          <a:p>
            <a:pPr lvl="4"/>
            <a:r>
              <a:rPr lang="en-US" altLang="ko-KR"/>
              <a:t>Cinquième niveau</a:t>
            </a:r>
          </a:p>
        </p:txBody>
      </p:sp>
      <p:sp>
        <p:nvSpPr>
          <p:cNvPr id="1028"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lvl1pPr>
          </a:lstStyle>
          <a:p>
            <a:pPr>
              <a:defRPr/>
            </a:pPr>
            <a:fld id="{F5D7A575-96CC-48D4-B0AD-5C2244340BA9}" type="datetimeFigureOut">
              <a:rPr lang="en-US" altLang="ko-KR"/>
              <a:pPr>
                <a:defRPr/>
              </a:pPr>
              <a:t>5/6/2014</a:t>
            </a:fld>
            <a:endParaRPr lang="en-US" altLang="ko-KR"/>
          </a:p>
        </p:txBody>
      </p:sp>
      <p:sp>
        <p:nvSpPr>
          <p:cNvPr id="1029"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lvl1pPr>
          </a:lstStyle>
          <a:p>
            <a:pPr>
              <a:defRPr/>
            </a:pPr>
            <a:endParaRPr lang="ko-KR" altLang="en-US"/>
          </a:p>
        </p:txBody>
      </p:sp>
      <p:sp>
        <p:nvSpPr>
          <p:cNvPr id="1030" name="Slide Number Placeholder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lvl1pPr>
          </a:lstStyle>
          <a:p>
            <a:pPr>
              <a:defRPr/>
            </a:pPr>
            <a:fld id="{FA90A0DC-F947-4612-BA94-0C6E6EBE3A3B}" type="slidenum">
              <a:rPr lang="en-US" altLang="ko-KR"/>
              <a:pPr>
                <a:defRPr/>
              </a:pPr>
              <a:t>‹N°›</a:t>
            </a:fld>
            <a:endParaRPr lang="en-US" altLang="ko-K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lang="ko-KR" sz="4400">
          <a:solidFill>
            <a:srgbClr val="000000"/>
          </a:solidFill>
          <a:latin typeface="굴림"/>
          <a:ea typeface="굴림"/>
          <a:cs typeface="굴림" pitchFamily="-123" charset="-127"/>
        </a:defRPr>
      </a:lvl1pPr>
      <a:lvl2pPr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2pPr>
      <a:lvl3pPr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3pPr>
      <a:lvl4pPr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4pPr>
      <a:lvl5pPr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5pPr>
      <a:lvl6pPr marL="457200"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6pPr>
      <a:lvl7pPr marL="914400"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7pPr>
      <a:lvl8pPr marL="1371600"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8pPr>
      <a:lvl9pPr marL="1828800" algn="ctr" rtl="0" eaLnBrk="0" fontAlgn="base" hangingPunct="0">
        <a:spcBef>
          <a:spcPct val="0"/>
        </a:spcBef>
        <a:spcAft>
          <a:spcPct val="0"/>
        </a:spcAft>
        <a:defRPr sz="4400">
          <a:solidFill>
            <a:srgbClr val="000000"/>
          </a:solidFill>
          <a:latin typeface="굴림" pitchFamily="-123" charset="-127"/>
          <a:ea typeface="굴림" pitchFamily="-123" charset="-127"/>
          <a:cs typeface="굴림" pitchFamily="-123" charset="-127"/>
        </a:defRPr>
      </a:lvl9pPr>
    </p:titleStyle>
    <p:bodyStyle>
      <a:lvl1pPr marL="342900" indent="-342900" algn="l" rtl="0" eaLnBrk="0" fontAlgn="base" hangingPunct="0">
        <a:spcBef>
          <a:spcPct val="20000"/>
        </a:spcBef>
        <a:spcAft>
          <a:spcPct val="0"/>
        </a:spcAft>
        <a:buFont typeface="굴림" pitchFamily="-123" charset="-127"/>
        <a:buChar char="●"/>
        <a:defRPr lang="ko-KR" sz="3200">
          <a:solidFill>
            <a:srgbClr val="000000"/>
          </a:solidFill>
          <a:latin typeface="굴림"/>
          <a:ea typeface="굴림"/>
          <a:cs typeface="굴림" pitchFamily="-123" charset="-127"/>
        </a:defRPr>
      </a:lvl1pPr>
      <a:lvl2pPr marL="742950" lvl="1" indent="-285750" algn="l" rtl="0" eaLnBrk="0" fontAlgn="base" hangingPunct="0">
        <a:spcBef>
          <a:spcPct val="20000"/>
        </a:spcBef>
        <a:spcAft>
          <a:spcPct val="0"/>
        </a:spcAft>
        <a:buChar char="-"/>
        <a:defRPr lang="ko-KR" sz="2800">
          <a:solidFill>
            <a:schemeClr val="tx1"/>
          </a:solidFill>
          <a:latin typeface="Arial" pitchFamily="-123" charset="0"/>
          <a:ea typeface="ＭＳ Ｐゴシック" pitchFamily="-123" charset="-128"/>
          <a:cs typeface="ＭＳ Ｐゴシック" pitchFamily="-123" charset="-128"/>
        </a:defRPr>
      </a:lvl2pPr>
      <a:lvl3pPr marL="1143000" lvl="2" indent="-228600" algn="l" rtl="0" eaLnBrk="0" fontAlgn="base" hangingPunct="0">
        <a:spcBef>
          <a:spcPct val="20000"/>
        </a:spcBef>
        <a:spcAft>
          <a:spcPct val="0"/>
        </a:spcAft>
        <a:buChar char="●"/>
        <a:defRPr lang="ko-KR" sz="2400">
          <a:solidFill>
            <a:schemeClr val="tx1"/>
          </a:solidFill>
          <a:latin typeface="Arial" pitchFamily="-123" charset="0"/>
          <a:ea typeface="ＭＳ Ｐゴシック" pitchFamily="-123" charset="-128"/>
        </a:defRPr>
      </a:lvl3pPr>
      <a:lvl4pPr marL="1600200" lvl="3" indent="-228600" algn="l" rtl="0" eaLnBrk="0" fontAlgn="base" hangingPunct="0">
        <a:spcBef>
          <a:spcPct val="20000"/>
        </a:spcBef>
        <a:spcAft>
          <a:spcPct val="0"/>
        </a:spcAft>
        <a:buChar char="-"/>
        <a:defRPr lang="ko-KR" sz="2000">
          <a:solidFill>
            <a:schemeClr val="tx1"/>
          </a:solidFill>
          <a:latin typeface="Arial" pitchFamily="-123" charset="0"/>
          <a:ea typeface="ＭＳ Ｐゴシック" pitchFamily="-123" charset="-128"/>
        </a:defRPr>
      </a:lvl4pPr>
      <a:lvl5pPr marL="2057400" lvl="4" indent="-228600" algn="l" rtl="0" eaLnBrk="0" fontAlgn="base" hangingPunct="0">
        <a:spcBef>
          <a:spcPct val="20000"/>
        </a:spcBef>
        <a:spcAft>
          <a:spcPct val="0"/>
        </a:spcAft>
        <a:buChar char="»"/>
        <a:defRPr lang="ko-KR">
          <a:solidFill>
            <a:schemeClr val="tx1"/>
          </a:solidFill>
          <a:latin typeface="Arial" pitchFamily="-123" charset="0"/>
          <a:ea typeface="ＭＳ Ｐゴシック" pitchFamily="-123" charset="-128"/>
        </a:defRPr>
      </a:lvl5pPr>
      <a:lvl6pPr marL="2514600" indent="-228600" algn="l" rtl="0" eaLnBrk="0" fontAlgn="base" hangingPunct="0">
        <a:spcBef>
          <a:spcPct val="20000"/>
        </a:spcBef>
        <a:spcAft>
          <a:spcPct val="0"/>
        </a:spcAft>
        <a:buChar char="»"/>
        <a:defRPr lang="ko-KR">
          <a:solidFill>
            <a:schemeClr val="tx1"/>
          </a:solidFill>
          <a:latin typeface="Arial" pitchFamily="-123" charset="0"/>
          <a:ea typeface="ＭＳ Ｐゴシック" pitchFamily="-123" charset="-128"/>
        </a:defRPr>
      </a:lvl6pPr>
      <a:lvl7pPr marL="2971800" indent="-228600" algn="l" rtl="0" eaLnBrk="0" fontAlgn="base" hangingPunct="0">
        <a:spcBef>
          <a:spcPct val="20000"/>
        </a:spcBef>
        <a:spcAft>
          <a:spcPct val="0"/>
        </a:spcAft>
        <a:buChar char="»"/>
        <a:defRPr lang="ko-KR">
          <a:solidFill>
            <a:schemeClr val="tx1"/>
          </a:solidFill>
          <a:latin typeface="Arial" pitchFamily="-123" charset="0"/>
          <a:ea typeface="ＭＳ Ｐゴシック" pitchFamily="-123" charset="-128"/>
        </a:defRPr>
      </a:lvl7pPr>
      <a:lvl8pPr marL="3429000" indent="-228600" algn="l" rtl="0" eaLnBrk="0" fontAlgn="base" hangingPunct="0">
        <a:spcBef>
          <a:spcPct val="20000"/>
        </a:spcBef>
        <a:spcAft>
          <a:spcPct val="0"/>
        </a:spcAft>
        <a:buChar char="»"/>
        <a:defRPr lang="ko-KR">
          <a:solidFill>
            <a:schemeClr val="tx1"/>
          </a:solidFill>
          <a:latin typeface="Arial" pitchFamily="-123" charset="0"/>
          <a:ea typeface="ＭＳ Ｐゴシック" pitchFamily="-123" charset="-128"/>
        </a:defRPr>
      </a:lvl8pPr>
      <a:lvl9pPr marL="3886200" indent="-228600" algn="l" rtl="0" eaLnBrk="0" fontAlgn="base" hangingPunct="0">
        <a:spcBef>
          <a:spcPct val="20000"/>
        </a:spcBef>
        <a:spcAft>
          <a:spcPct val="0"/>
        </a:spcAft>
        <a:buChar char="»"/>
        <a:defRPr lang="ko-KR">
          <a:solidFill>
            <a:schemeClr val="tx1"/>
          </a:solidFill>
          <a:latin typeface="Arial" pitchFamily="-123" charset="0"/>
          <a:ea typeface="ＭＳ Ｐゴシック" pitchFamily="-123" charset="-128"/>
        </a:defRPr>
      </a:lvl9pPr>
    </p:bodyStyle>
    <p:otherStyle>
      <a:lvl1pPr marL="0" indent="0" algn="l" defTabSz="914400">
        <a:buNone/>
        <a:defRPr lang="ko-KR" sz="1800" baseline="0" smtClean="0">
          <a:solidFill>
            <a:srgbClr val="000000"/>
          </a:solidFill>
          <a:latin typeface="굴림"/>
          <a:ea typeface="굴림"/>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data/data/com.infraware.PolarisOfficeStdForTablet/files/.polaris_temp/fImage6064381.jpeg"/>
          <p:cNvPicPr>
            <a:picLocks noChangeAspect="1"/>
          </p:cNvPicPr>
          <p:nvPr/>
        </p:nvPicPr>
        <p:blipFill>
          <a:blip r:embed="rId2" cstate="print"/>
          <a:srcRect/>
          <a:stretch>
            <a:fillRect/>
          </a:stretch>
        </p:blipFill>
        <p:spPr bwMode="auto">
          <a:xfrm>
            <a:off x="0" y="350838"/>
            <a:ext cx="9188450" cy="651192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 3"/>
          <p:cNvSpPr>
            <a:spLocks noGrp="1" noChangeArrowheads="1"/>
          </p:cNvSpPr>
          <p:nvPr/>
        </p:nvSpPr>
        <p:spPr bwMode="auto">
          <a:xfrm>
            <a:off x="-1588" y="-1588"/>
            <a:ext cx="9167813" cy="1108076"/>
          </a:xfrm>
          <a:prstGeom prst="rect">
            <a:avLst/>
          </a:prstGeom>
          <a:noFill/>
          <a:ln w="0">
            <a:noFill/>
            <a:miter lim="800000"/>
            <a:headEnd/>
            <a:tailEnd/>
          </a:ln>
        </p:spPr>
        <p:txBody>
          <a:bodyPr lIns="89535" tIns="46355" rIns="89535" bIns="46355">
            <a:prstTxWarp prst="textNoShape">
              <a:avLst/>
            </a:prstTxWarp>
            <a:spAutoFit/>
          </a:bodyPr>
          <a:lstStyle/>
          <a:p>
            <a:pPr algn="ctr" defTabSz="508000">
              <a:lnSpc>
                <a:spcPts val="4000"/>
              </a:lnSpc>
            </a:pPr>
            <a:r>
              <a:rPr lang="en-US" altLang="ko-KR" sz="4000">
                <a:solidFill>
                  <a:srgbClr val="00A1E7"/>
                </a:solidFill>
                <a:latin typeface="Times New Roman" pitchFamily="-123" charset="0"/>
              </a:rPr>
              <a:t>Troisième étape:</a:t>
            </a:r>
            <a:r>
              <a:rPr lang="en-US" altLang="ko-KR" sz="2000">
                <a:latin typeface="Times New Roman" pitchFamily="-123" charset="0"/>
              </a:rPr>
              <a:t> </a:t>
            </a:r>
            <a:endParaRPr lang="ko-KR" altLang="en-US" sz="2000"/>
          </a:p>
          <a:p>
            <a:pPr algn="ctr" defTabSz="508000">
              <a:lnSpc>
                <a:spcPts val="4000"/>
              </a:lnSpc>
            </a:pPr>
            <a:r>
              <a:rPr lang="en-US" altLang="ko-KR" sz="2000">
                <a:latin typeface="Times New Roman" pitchFamily="-123" charset="0"/>
              </a:rPr>
              <a:t>Le Louroux, Le Blanc 65km</a:t>
            </a:r>
            <a:endParaRPr lang="ko-KR" altLang="en-US" sz="2000"/>
          </a:p>
        </p:txBody>
      </p:sp>
      <p:pic>
        <p:nvPicPr>
          <p:cNvPr id="22530" name="Picture 1" descr="/data/data/com.infraware.PolarisOfficeStdForTablet/files/.polaris_temp/fImage18764849.jpeg"/>
          <p:cNvPicPr>
            <a:picLocks noChangeAspect="1"/>
          </p:cNvPicPr>
          <p:nvPr/>
        </p:nvPicPr>
        <p:blipFill>
          <a:blip r:embed="rId2" cstate="print"/>
          <a:srcRect/>
          <a:stretch>
            <a:fillRect/>
          </a:stretch>
        </p:blipFill>
        <p:spPr bwMode="auto">
          <a:xfrm>
            <a:off x="2474913" y="1152525"/>
            <a:ext cx="4111625" cy="5627688"/>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 3"/>
          <p:cNvSpPr>
            <a:spLocks noGrp="1" noChangeArrowheads="1"/>
          </p:cNvSpPr>
          <p:nvPr/>
        </p:nvSpPr>
        <p:spPr bwMode="auto">
          <a:xfrm>
            <a:off x="0" y="3175"/>
            <a:ext cx="9145905" cy="5063490"/>
          </a:xfrm>
          <a:prstGeom prst="rect">
            <a:avLst/>
          </a:prstGeom>
          <a:noFill/>
          <a:ln w="0">
            <a:noFill/>
            <a:miter lim="800000"/>
            <a:headEnd/>
            <a:tailEnd/>
          </a:ln>
        </p:spPr>
        <p:txBody>
          <a:bodyPr wrap="square" lIns="89535" tIns="46355" rIns="89535" bIns="46355" anchor="t">
            <a:spAutoFit/>
          </a:bodyPr>
          <a:lstStyle/>
          <a:p>
            <a:pPr marL="0" indent="0" algn="ctr" defTabSz="508000">
              <a:lnSpc>
                <a:spcPct val="157000"/>
              </a:lnSpc>
              <a:spcBef>
                <a:spcPts val="0"/>
              </a:spcBef>
              <a:spcAft>
                <a:spcPts val="0"/>
              </a:spcAft>
              <a:buFontTx/>
              <a:buNone/>
            </a:pPr>
            <a:r>
              <a:rPr lang="en-US" altLang="ko-KR" sz="4000" dirty="0" smtClean="0">
                <a:solidFill>
                  <a:srgbClr val="00A1E7"/>
                </a:solidFill>
                <a:latin typeface="Times New Roman" charset="0"/>
              </a:rPr>
              <a:t>Arrivée : Le Blanc</a:t>
            </a:r>
            <a:endParaRPr lang="ko-KR" altLang="en-US" sz="4000" dirty="0" smtClean="0"/>
          </a:p>
          <a:p>
            <a:pPr marL="0" indent="0" algn="ctr" defTabSz="508000">
              <a:lnSpc>
                <a:spcPct val="157000"/>
              </a:lnSpc>
              <a:spcBef>
                <a:spcPts val="0"/>
              </a:spcBef>
              <a:spcAft>
                <a:spcPts val="0"/>
              </a:spcAft>
              <a:buFontTx/>
              <a:buNone/>
            </a:pPr>
            <a:endParaRPr lang="ko-KR" altLang="en-US" sz="1200" dirty="0" smtClean="0">
              <a:latin typeface=""/>
              <a:ea typeface=""/>
            </a:endParaRPr>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Du mardi 05 août samedi 09 août</a:t>
            </a:r>
            <a:endParaRPr lang="ko-KR" altLang="en-US" sz="2000" dirty="0" smtClean="0"/>
          </a:p>
          <a:p>
            <a:pPr marL="0" indent="0" algn="l" defTabSz="508000">
              <a:lnSpc>
                <a:spcPct val="157000"/>
              </a:lnSpc>
              <a:spcBef>
                <a:spcPts val="0"/>
              </a:spcBef>
              <a:spcAft>
                <a:spcPts val="0"/>
              </a:spcAft>
              <a:buFontTx/>
              <a:buNone/>
            </a:pPr>
            <a:endParaRPr lang="ko-KR" altLang="en-US" sz="2000" dirty="0" smtClean="0">
              <a:latin typeface=""/>
              <a:ea typeface=""/>
            </a:endParaRPr>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Environ 7 places de hangars</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1 remorqueur (30€ / 500m)</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Cotisation club: 5€ / jour</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Prix hangar par jour: 5€ / jour</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Pas de treuil</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Camping possible sur le terrain. </a:t>
            </a:r>
            <a:r>
              <a:rPr lang="en-US" altLang="ko-KR" sz="2000" u="sng" dirty="0" smtClean="0">
                <a:solidFill>
                  <a:srgbClr val="000000"/>
                </a:solidFill>
                <a:latin typeface="Times New Roman" charset="0"/>
              </a:rPr>
              <a:t>offert par le club</a:t>
            </a:r>
            <a:endParaRPr lang="ko-KR" altLang="en-US" sz="2000" u="sng"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Liste hébergements aux alentours sur demande</a:t>
            </a:r>
            <a:endParaRPr lang="ko-KR" alt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 3"/>
          <p:cNvSpPr>
            <a:spLocks noGrp="1" noChangeArrowheads="1"/>
          </p:cNvSpPr>
          <p:nvPr/>
        </p:nvSpPr>
        <p:spPr bwMode="auto">
          <a:xfrm>
            <a:off x="88900" y="3175"/>
            <a:ext cx="9053513" cy="6856413"/>
          </a:xfrm>
          <a:prstGeom prst="rect">
            <a:avLst/>
          </a:prstGeom>
          <a:noFill/>
          <a:ln w="9525">
            <a:noFill/>
            <a:miter lim="800000"/>
            <a:headEnd/>
            <a:tailEnd/>
          </a:ln>
        </p:spPr>
        <p:txBody>
          <a:bodyPr lIns="0" tIns="0" rIns="0" bIns="0">
            <a:prstTxWarp prst="textNoShape">
              <a:avLst/>
            </a:prstTxWarp>
          </a:bodyPr>
          <a:lstStyle/>
          <a:p>
            <a:pPr defTabSz="508000">
              <a:lnSpc>
                <a:spcPct val="157000"/>
              </a:lnSpc>
            </a:pPr>
            <a:endParaRPr lang="ko-KR" altLang="en-US" sz="2000" u="sng"/>
          </a:p>
          <a:p>
            <a:pPr defTabSz="508000">
              <a:lnSpc>
                <a:spcPct val="157000"/>
              </a:lnSpc>
            </a:pPr>
            <a:r>
              <a:rPr lang="en-US" altLang="ko-KR" sz="2000" u="sng">
                <a:solidFill>
                  <a:srgbClr val="7800FF"/>
                </a:solidFill>
                <a:latin typeface="Times New Roman" pitchFamily="-123" charset="0"/>
              </a:rPr>
              <a:t>Place de hangars:</a:t>
            </a:r>
            <a:r>
              <a:rPr lang="en-US" altLang="ko-KR" sz="2000">
                <a:solidFill>
                  <a:srgbClr val="7800FF"/>
                </a:solidFill>
                <a:latin typeface="Times New Roman" pitchFamily="-123" charset="0"/>
              </a:rPr>
              <a:t> </a:t>
            </a:r>
            <a:r>
              <a:rPr lang="en-US" altLang="ko-KR" sz="2000">
                <a:latin typeface="Times New Roman" pitchFamily="-123" charset="0"/>
              </a:rPr>
              <a:t>le nombre de places dans les hangars est à titre indicatif et je vous le confirmerai rapidement en accord avec les clubs.</a:t>
            </a:r>
            <a:endParaRPr lang="ko-KR" altLang="en-US" sz="2000"/>
          </a:p>
          <a:p>
            <a:pPr defTabSz="508000">
              <a:lnSpc>
                <a:spcPct val="157000"/>
              </a:lnSpc>
            </a:pPr>
            <a:endParaRPr lang="ko-KR" altLang="en-US" sz="2000"/>
          </a:p>
          <a:p>
            <a:pPr defTabSz="508000">
              <a:lnSpc>
                <a:spcPct val="157000"/>
              </a:lnSpc>
            </a:pPr>
            <a:r>
              <a:rPr lang="en-US" altLang="ko-KR" sz="2000" u="sng">
                <a:solidFill>
                  <a:srgbClr val="7800FF"/>
                </a:solidFill>
                <a:latin typeface="Times New Roman" pitchFamily="-123" charset="0"/>
              </a:rPr>
              <a:t>Prix:</a:t>
            </a:r>
            <a:r>
              <a:rPr lang="en-US" altLang="ko-KR" sz="2000">
                <a:latin typeface="Times New Roman" pitchFamily="-123" charset="0"/>
              </a:rPr>
              <a:t> je fournirai également la liste détaillée des prix par club ultérieurement. </a:t>
            </a:r>
            <a:endParaRPr lang="ko-KR" altLang="en-US" sz="2000"/>
          </a:p>
          <a:p>
            <a:pPr defTabSz="508000">
              <a:lnSpc>
                <a:spcPct val="157000"/>
              </a:lnSpc>
            </a:pPr>
            <a:endParaRPr lang="ko-KR" altLang="en-US" sz="2000" u="sng"/>
          </a:p>
          <a:p>
            <a:pPr defTabSz="508000">
              <a:lnSpc>
                <a:spcPct val="157000"/>
              </a:lnSpc>
            </a:pPr>
            <a:r>
              <a:rPr lang="en-US" altLang="ko-KR" sz="2000" u="sng">
                <a:solidFill>
                  <a:srgbClr val="7800FF"/>
                </a:solidFill>
                <a:latin typeface="Times New Roman" pitchFamily="-123" charset="0"/>
              </a:rPr>
              <a:t>Hébergements:</a:t>
            </a:r>
            <a:r>
              <a:rPr lang="en-US" altLang="ko-KR" sz="2000">
                <a:latin typeface="Times New Roman" pitchFamily="-123" charset="0"/>
              </a:rPr>
              <a:t> je fournirai une liste avec les adresses des chambres d'hôtes, hôtels et campings proches des terrains (camping possible sur tous les terrains)</a:t>
            </a:r>
            <a:endParaRPr lang="ko-KR" altLang="en-US" sz="2000"/>
          </a:p>
          <a:p>
            <a:pPr defTabSz="508000">
              <a:lnSpc>
                <a:spcPct val="157000"/>
              </a:lnSpc>
            </a:pPr>
            <a:endParaRPr lang="ko-KR" altLang="en-US" sz="2000"/>
          </a:p>
          <a:p>
            <a:pPr defTabSz="508000">
              <a:lnSpc>
                <a:spcPct val="157000"/>
              </a:lnSpc>
            </a:pPr>
            <a:r>
              <a:rPr lang="en-US" altLang="ko-KR" sz="2000" u="sng">
                <a:solidFill>
                  <a:srgbClr val="7800FF"/>
                </a:solidFill>
                <a:latin typeface="Times New Roman" pitchFamily="-123" charset="0"/>
              </a:rPr>
              <a:t>Restauration:</a:t>
            </a:r>
            <a:r>
              <a:rPr lang="en-US" altLang="ko-KR" sz="2000">
                <a:latin typeface="Times New Roman" pitchFamily="-123" charset="0"/>
              </a:rPr>
              <a:t> chacun se chargera de ses repas </a:t>
            </a:r>
            <a:endParaRPr lang="ko-KR" altLang="en-US" sz="2000"/>
          </a:p>
          <a:p>
            <a:pPr algn="ctr" defTabSz="508000">
              <a:lnSpc>
                <a:spcPct val="157000"/>
              </a:lnSpc>
            </a:pPr>
            <a:endParaRPr lang="ko-KR" altLang="en-US" sz="2000"/>
          </a:p>
          <a:p>
            <a:pPr algn="ctr" defTabSz="508000">
              <a:lnSpc>
                <a:spcPct val="157000"/>
              </a:lnSpc>
            </a:pPr>
            <a:endParaRPr lang="ko-KR" altLang="en-US" sz="2000"/>
          </a:p>
          <a:p>
            <a:pPr algn="ctr" defTabSz="508000">
              <a:lnSpc>
                <a:spcPct val="157000"/>
              </a:lnSpc>
            </a:pPr>
            <a:r>
              <a:rPr lang="en-US" altLang="ko-KR" sz="2000">
                <a:solidFill>
                  <a:srgbClr val="F30505"/>
                </a:solidFill>
                <a:latin typeface="Times New Roman" pitchFamily="-123" charset="0"/>
              </a:rPr>
              <a:t>Aucun des clubs rencontré n'a rendu obligatoire le FLARM</a:t>
            </a:r>
            <a:endParaRPr lang="ko-KR" altLang="en-US" sz="2000"/>
          </a:p>
          <a:p>
            <a:pPr algn="ctr" defTabSz="508000">
              <a:lnSpc>
                <a:spcPct val="157000"/>
              </a:lnSpc>
            </a:pPr>
            <a:endParaRPr lang="ko-KR" alt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 3"/>
          <p:cNvSpPr>
            <a:spLocks noGrp="1" noChangeArrowheads="1"/>
          </p:cNvSpPr>
          <p:nvPr/>
        </p:nvSpPr>
        <p:spPr bwMode="auto">
          <a:xfrm>
            <a:off x="-1588" y="-3175"/>
            <a:ext cx="9147176" cy="803275"/>
          </a:xfrm>
          <a:prstGeom prst="rect">
            <a:avLst/>
          </a:prstGeom>
          <a:noFill/>
          <a:ln w="0">
            <a:noFill/>
            <a:miter lim="800000"/>
            <a:headEnd/>
            <a:tailEnd/>
          </a:ln>
        </p:spPr>
        <p:txBody>
          <a:bodyPr lIns="89535" tIns="46355" rIns="89535" bIns="46355">
            <a:prstTxWarp prst="textNoShape">
              <a:avLst/>
            </a:prstTxWarp>
            <a:spAutoFit/>
          </a:bodyPr>
          <a:lstStyle/>
          <a:p>
            <a:pPr algn="ctr" defTabSz="508000">
              <a:lnSpc>
                <a:spcPts val="5600"/>
              </a:lnSpc>
            </a:pPr>
            <a:endParaRPr lang="ko-KR" altLang="en-US" sz="3400"/>
          </a:p>
        </p:txBody>
      </p:sp>
      <p:sp>
        <p:nvSpPr>
          <p:cNvPr id="25602" name="Rect 3"/>
          <p:cNvSpPr>
            <a:spLocks noGrp="1" noChangeArrowheads="1"/>
          </p:cNvSpPr>
          <p:nvPr/>
        </p:nvSpPr>
        <p:spPr bwMode="auto">
          <a:xfrm>
            <a:off x="-3175" y="2678113"/>
            <a:ext cx="9150350" cy="1501775"/>
          </a:xfrm>
          <a:prstGeom prst="rect">
            <a:avLst/>
          </a:prstGeom>
          <a:noFill/>
          <a:ln w="9525">
            <a:noFill/>
            <a:miter lim="800000"/>
            <a:headEnd/>
            <a:tailEnd/>
          </a:ln>
        </p:spPr>
        <p:txBody>
          <a:bodyPr lIns="89535" tIns="46355" rIns="89535" bIns="46355" anchor="ctr">
            <a:prstTxWarp prst="textNoShape">
              <a:avLst/>
            </a:prstTxWarp>
            <a:spAutoFit/>
          </a:bodyPr>
          <a:lstStyle/>
          <a:p>
            <a:pPr algn="ctr" defTabSz="508000">
              <a:lnSpc>
                <a:spcPct val="157000"/>
              </a:lnSpc>
            </a:pPr>
            <a:r>
              <a:rPr lang="en-US" altLang="ko-KR" sz="2000">
                <a:latin typeface="Times New Roman" pitchFamily="-123" charset="0"/>
              </a:rPr>
              <a:t>Pour toutes questions vous pouvez me joindre par </a:t>
            </a:r>
            <a:endParaRPr lang="ko-KR" altLang="en-US" sz="2000"/>
          </a:p>
          <a:p>
            <a:pPr algn="ctr" defTabSz="508000">
              <a:lnSpc>
                <a:spcPct val="157000"/>
              </a:lnSpc>
            </a:pPr>
            <a:r>
              <a:rPr lang="en-US" altLang="ko-KR" sz="2000">
                <a:latin typeface="Times New Roman" pitchFamily="-123" charset="0"/>
              </a:rPr>
              <a:t>courriel: benoit.auger05@gmail.com</a:t>
            </a:r>
            <a:endParaRPr lang="ko-KR" altLang="en-US" sz="2000"/>
          </a:p>
          <a:p>
            <a:pPr algn="ctr" defTabSz="508000">
              <a:lnSpc>
                <a:spcPct val="149000"/>
              </a:lnSpc>
            </a:pPr>
            <a:r>
              <a:rPr lang="en-US" altLang="ko-KR" sz="2000">
                <a:latin typeface="Times New Roman" pitchFamily="-123" charset="0"/>
              </a:rPr>
              <a:t>Tel: 06.85.74.17.77</a:t>
            </a:r>
            <a:endParaRPr lang="ko-KR"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ata/data/com.infraware.PolarisOfficeStdForTablet/files/.polaris_temp/fImage10770587.jpeg"/>
          <p:cNvPicPr>
            <a:picLocks noChangeAspect="1"/>
          </p:cNvPicPr>
          <p:nvPr/>
        </p:nvPicPr>
        <p:blipFill>
          <a:blip r:embed="rId2" cstate="print"/>
          <a:srcRect/>
          <a:stretch>
            <a:fillRect/>
          </a:stretch>
        </p:blipFill>
        <p:spPr bwMode="auto">
          <a:xfrm rot="-5400000">
            <a:off x="1141412" y="1022350"/>
            <a:ext cx="6864351" cy="481647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data/data/com.infraware.PolarisOfficeStdForTablet/files/.polaris_temp/fImage7870588.jpeg"/>
          <p:cNvPicPr>
            <a:picLocks noChangeAspect="1"/>
          </p:cNvPicPr>
          <p:nvPr/>
        </p:nvPicPr>
        <p:blipFill>
          <a:blip r:embed="rId2" cstate="print"/>
          <a:srcRect/>
          <a:stretch>
            <a:fillRect/>
          </a:stretch>
        </p:blipFill>
        <p:spPr bwMode="auto">
          <a:xfrm rot="-5400000">
            <a:off x="1120775" y="1000125"/>
            <a:ext cx="6904038" cy="4852988"/>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data/data/com.infraware.PolarisOfficeStdForTablet/files/.polaris_temp/fImage10924189.jpeg"/>
          <p:cNvPicPr>
            <a:picLocks noChangeAspect="1"/>
          </p:cNvPicPr>
          <p:nvPr/>
        </p:nvPicPr>
        <p:blipFill>
          <a:blip r:embed="rId2" cstate="print"/>
          <a:srcRect/>
          <a:stretch>
            <a:fillRect/>
          </a:stretch>
        </p:blipFill>
        <p:spPr bwMode="auto">
          <a:xfrm rot="-5400000">
            <a:off x="1119188" y="996950"/>
            <a:ext cx="6902450" cy="4857750"/>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data/data/com.infraware.PolarisOfficeStdForTablet/files/.polaris_temp/fImage7659985.jpeg"/>
          <p:cNvPicPr>
            <a:picLocks noChangeAspect="1"/>
          </p:cNvPicPr>
          <p:nvPr/>
        </p:nvPicPr>
        <p:blipFill>
          <a:blip r:embed="rId2" cstate="print"/>
          <a:srcRect/>
          <a:stretch>
            <a:fillRect/>
          </a:stretch>
        </p:blipFill>
        <p:spPr bwMode="auto">
          <a:xfrm rot="-5400000">
            <a:off x="1125538" y="1014412"/>
            <a:ext cx="6891338" cy="4833937"/>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data/data/com.infraware.PolarisOfficeStdForTablet/files/.polaris_temp/fImage8490686.jpeg"/>
          <p:cNvPicPr>
            <a:picLocks noChangeAspect="1"/>
          </p:cNvPicPr>
          <p:nvPr/>
        </p:nvPicPr>
        <p:blipFill>
          <a:blip r:embed="rId2" cstate="print"/>
          <a:srcRect/>
          <a:stretch>
            <a:fillRect/>
          </a:stretch>
        </p:blipFill>
        <p:spPr bwMode="auto">
          <a:xfrm rot="-5400000">
            <a:off x="1119982" y="996156"/>
            <a:ext cx="6904038" cy="486092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data/data/com.infraware.PolarisOfficeStdForTablet/files/.polaris_temp/fImage6689290.jpeg"/>
          <p:cNvPicPr>
            <a:picLocks noChangeAspect="1"/>
          </p:cNvPicPr>
          <p:nvPr/>
        </p:nvPicPr>
        <p:blipFill>
          <a:blip r:embed="rId2" cstate="print"/>
          <a:srcRect/>
          <a:stretch>
            <a:fillRect/>
          </a:stretch>
        </p:blipFill>
        <p:spPr bwMode="auto">
          <a:xfrm rot="-5400000">
            <a:off x="1119188" y="998537"/>
            <a:ext cx="6904038" cy="4856163"/>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 3"/>
          <p:cNvSpPr>
            <a:spLocks noGrp="1" noChangeArrowheads="1"/>
          </p:cNvSpPr>
          <p:nvPr/>
        </p:nvSpPr>
        <p:spPr bwMode="auto">
          <a:xfrm>
            <a:off x="-1905" y="-1905"/>
            <a:ext cx="9147175" cy="6007735"/>
          </a:xfrm>
          <a:prstGeom prst="rect">
            <a:avLst/>
          </a:prstGeom>
          <a:noFill/>
          <a:ln w="0">
            <a:noFill/>
            <a:miter lim="800000"/>
            <a:headEnd/>
            <a:tailEnd/>
          </a:ln>
        </p:spPr>
        <p:txBody>
          <a:bodyPr wrap="square" lIns="89535" tIns="46355" rIns="89535" bIns="46355" anchor="t">
            <a:spAutoFit/>
          </a:bodyPr>
          <a:lstStyle/>
          <a:p>
            <a:pPr marL="0" indent="0" algn="ctr" defTabSz="508000">
              <a:lnSpc>
                <a:spcPct val="138000"/>
              </a:lnSpc>
              <a:spcBef>
                <a:spcPts val="0"/>
              </a:spcBef>
              <a:spcAft>
                <a:spcPts val="0"/>
              </a:spcAft>
              <a:buFontTx/>
              <a:buNone/>
            </a:pPr>
            <a:r>
              <a:rPr lang="en-US" altLang="ko-KR" sz="4000" b="1" u="sng" dirty="0" smtClean="0">
                <a:solidFill>
                  <a:srgbClr val="00A1E7"/>
                </a:solidFill>
                <a:latin typeface="Times New Roman" charset="0"/>
              </a:rPr>
              <a:t>Présentation</a:t>
            </a:r>
            <a:endParaRPr lang="ko-KR" altLang="en-US" sz="4000" b="1" u="sng" dirty="0" smtClean="0"/>
          </a:p>
          <a:p>
            <a:pPr marL="0" indent="0" algn="ctr" defTabSz="508000">
              <a:lnSpc>
                <a:spcPct val="138000"/>
              </a:lnSpc>
              <a:spcBef>
                <a:spcPts val="0"/>
              </a:spcBef>
              <a:spcAft>
                <a:spcPts val="0"/>
              </a:spcAft>
              <a:buFontTx/>
              <a:buNone/>
            </a:pPr>
            <a:endParaRPr lang="ko-KR" altLang="en-US" sz="2800" b="1" u="sng" dirty="0" smtClean="0"/>
          </a:p>
          <a:p>
            <a:pPr marL="0" indent="0" algn="l" defTabSz="508000">
              <a:lnSpc>
                <a:spcPct val="138000"/>
              </a:lnSpc>
              <a:spcBef>
                <a:spcPts val="0"/>
              </a:spcBef>
              <a:spcAft>
                <a:spcPts val="0"/>
              </a:spcAft>
              <a:buFontTx/>
              <a:buNone/>
            </a:pPr>
            <a:r>
              <a:rPr lang="en-US" altLang="ko-KR" sz="2000" dirty="0" smtClean="0">
                <a:solidFill>
                  <a:srgbClr val="000000"/>
                </a:solidFill>
                <a:latin typeface="Times New Roman" charset="0"/>
              </a:rPr>
              <a:t>   Après 16 années d'arrêt voilà la 7</a:t>
            </a:r>
            <a:r>
              <a:rPr lang="en-US" altLang="ko-KR" sz="2000" baseline="30000" dirty="0" smtClean="0">
                <a:solidFill>
                  <a:srgbClr val="000000"/>
                </a:solidFill>
                <a:latin typeface="Times New Roman" charset="0"/>
              </a:rPr>
              <a:t>e </a:t>
            </a:r>
            <a:r>
              <a:rPr lang="en-US" altLang="ko-KR" sz="2000" dirty="0" smtClean="0">
                <a:solidFill>
                  <a:srgbClr val="000000"/>
                </a:solidFill>
                <a:latin typeface="Times New Roman" charset="0"/>
              </a:rPr>
              <a:t>balade qui revient pour 2014, plusieurs formules ont été expérimentées depuis 1992 (première Balade) avec des étapes tous les jours et qui a évolué en une étape tous les 2 jours sur la durée d'une semaine. </a:t>
            </a:r>
            <a:endParaRPr lang="ko-KR" altLang="en-US" sz="2000" dirty="0" smtClean="0"/>
          </a:p>
          <a:p>
            <a:pPr marL="0" indent="0" algn="l" defTabSz="508000">
              <a:lnSpc>
                <a:spcPct val="138000"/>
              </a:lnSpc>
              <a:spcBef>
                <a:spcPts val="0"/>
              </a:spcBef>
              <a:spcAft>
                <a:spcPts val="0"/>
              </a:spcAft>
              <a:buFontTx/>
              <a:buNone/>
            </a:pPr>
            <a:r>
              <a:rPr lang="en-US" altLang="ko-KR" sz="2000" dirty="0" smtClean="0">
                <a:solidFill>
                  <a:srgbClr val="000000"/>
                </a:solidFill>
                <a:latin typeface="Times New Roman" charset="0"/>
              </a:rPr>
              <a:t>Pour cette 7</a:t>
            </a:r>
            <a:r>
              <a:rPr lang="en-US" altLang="ko-KR" sz="2000" baseline="30000" dirty="0" smtClean="0">
                <a:solidFill>
                  <a:srgbClr val="000000"/>
                </a:solidFill>
                <a:latin typeface="Times New Roman" charset="0"/>
              </a:rPr>
              <a:t>e</a:t>
            </a:r>
            <a:r>
              <a:rPr lang="en-US" altLang="ko-KR" sz="2000" dirty="0" smtClean="0">
                <a:solidFill>
                  <a:srgbClr val="000000"/>
                </a:solidFill>
                <a:latin typeface="Times New Roman" charset="0"/>
              </a:rPr>
              <a:t> édition ce sera sur 2 semaines, chacun aura le choix de faire la totalité  du parcours, ou rester une semaine, ou faire une seule étape. </a:t>
            </a:r>
            <a:endParaRPr lang="ko-KR" altLang="en-US" sz="2000" dirty="0" smtClean="0"/>
          </a:p>
          <a:p>
            <a:pPr marL="0" indent="0" algn="l" defTabSz="508000">
              <a:lnSpc>
                <a:spcPct val="138000"/>
              </a:lnSpc>
              <a:spcBef>
                <a:spcPts val="0"/>
              </a:spcBef>
              <a:spcAft>
                <a:spcPts val="0"/>
              </a:spcAft>
              <a:buFontTx/>
              <a:buNone/>
            </a:pPr>
            <a:r>
              <a:rPr lang="en-US" altLang="ko-KR" sz="2000" dirty="0" smtClean="0">
                <a:solidFill>
                  <a:srgbClr val="000000"/>
                </a:solidFill>
                <a:latin typeface="Times New Roman" charset="0"/>
              </a:rPr>
              <a:t>Nous resterons environ 4 jours sur chaque terrain, ce qui permettra de découvrir les alentours, et aux clubs de faire un peu de battage médiatique avec notre venue. </a:t>
            </a:r>
            <a:endParaRPr lang="ko-KR" altLang="en-US" sz="2000" dirty="0" smtClean="0"/>
          </a:p>
          <a:p>
            <a:pPr marL="0" indent="0" algn="l" defTabSz="508000">
              <a:lnSpc>
                <a:spcPct val="138000"/>
              </a:lnSpc>
              <a:spcBef>
                <a:spcPts val="0"/>
              </a:spcBef>
              <a:spcAft>
                <a:spcPts val="0"/>
              </a:spcAft>
              <a:buFontTx/>
              <a:buNone/>
            </a:pPr>
            <a:r>
              <a:rPr lang="en-US" altLang="ko-KR" sz="2000" dirty="0" smtClean="0">
                <a:solidFill>
                  <a:srgbClr val="000000"/>
                </a:solidFill>
                <a:latin typeface="Times New Roman" charset="0"/>
              </a:rPr>
              <a:t>Les dates retenues sont du 26 juillet au 10 août 2014. Certains diront que c'est en même temps que le VGC mais ces dates on été retenues car à cette époque de l'année les champs sont déjà en grande partie moissonnés ce qui réduit considérablement les risques en cas de vache, et pas trop tard en août également pour éviter les orages. </a:t>
            </a:r>
            <a:endParaRPr lang="ko-KR" alt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data/data/com.infraware.PolarisOfficeStdForTablet/files/.polaris_temp/fImage7268991.jpeg"/>
          <p:cNvPicPr>
            <a:picLocks noChangeAspect="1"/>
          </p:cNvPicPr>
          <p:nvPr/>
        </p:nvPicPr>
        <p:blipFill>
          <a:blip r:embed="rId2" cstate="print"/>
          <a:srcRect/>
          <a:stretch>
            <a:fillRect/>
          </a:stretch>
        </p:blipFill>
        <p:spPr bwMode="auto">
          <a:xfrm rot="-5400000">
            <a:off x="1140618" y="1012032"/>
            <a:ext cx="6858001" cy="4830762"/>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data/data/com.infraware.PolarisOfficeStdForTablet/files/.polaris_temp/fImage9182882.jpeg"/>
          <p:cNvPicPr>
            <a:picLocks noChangeAspect="1"/>
          </p:cNvPicPr>
          <p:nvPr/>
        </p:nvPicPr>
        <p:blipFill>
          <a:blip r:embed="rId2" cstate="print"/>
          <a:srcRect/>
          <a:stretch>
            <a:fillRect/>
          </a:stretch>
        </p:blipFill>
        <p:spPr bwMode="auto">
          <a:xfrm rot="-5400000">
            <a:off x="1120775" y="1000125"/>
            <a:ext cx="6904038" cy="4856162"/>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data/data/com.infraware.PolarisOfficeStdForTablet/files/.polaris_temp/fImage9429483.jpeg"/>
          <p:cNvPicPr>
            <a:picLocks noChangeAspect="1"/>
          </p:cNvPicPr>
          <p:nvPr/>
        </p:nvPicPr>
        <p:blipFill>
          <a:blip r:embed="rId2" cstate="print"/>
          <a:srcRect/>
          <a:stretch>
            <a:fillRect/>
          </a:stretch>
        </p:blipFill>
        <p:spPr bwMode="auto">
          <a:xfrm rot="-5400000">
            <a:off x="1131094" y="1010443"/>
            <a:ext cx="6891338" cy="484187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data/data/com.infraware.PolarisOfficeStdForTablet/files/.polaris_temp/fImage5455984.jpeg"/>
          <p:cNvPicPr>
            <a:picLocks noChangeAspect="1"/>
          </p:cNvPicPr>
          <p:nvPr/>
        </p:nvPicPr>
        <p:blipFill>
          <a:blip r:embed="rId2" cstate="print"/>
          <a:srcRect/>
          <a:stretch>
            <a:fillRect/>
          </a:stretch>
        </p:blipFill>
        <p:spPr bwMode="auto">
          <a:xfrm rot="-5400000">
            <a:off x="1123157" y="997743"/>
            <a:ext cx="6902450" cy="4856163"/>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 3"/>
          <p:cNvSpPr>
            <a:spLocks noGrp="1" noChangeArrowheads="1"/>
          </p:cNvSpPr>
          <p:nvPr/>
        </p:nvSpPr>
        <p:spPr bwMode="auto">
          <a:xfrm>
            <a:off x="-1905" y="1405255"/>
            <a:ext cx="9147175" cy="3436620"/>
          </a:xfrm>
          <a:prstGeom prst="rect">
            <a:avLst/>
          </a:prstGeom>
          <a:noFill/>
          <a:ln w="0">
            <a:noFill/>
            <a:miter lim="800000"/>
            <a:headEnd/>
            <a:tailEnd/>
          </a:ln>
        </p:spPr>
        <p:txBody>
          <a:bodyPr wrap="square" lIns="89535" tIns="46355" rIns="89535" bIns="46355" anchor="t">
            <a:spAutoFit/>
          </a:bodyPr>
          <a:lstStyle/>
          <a:p>
            <a:pPr marL="0" indent="0" algn="l" defTabSz="508000">
              <a:lnSpc>
                <a:spcPct val="165000"/>
              </a:lnSpc>
              <a:spcBef>
                <a:spcPts val="0"/>
              </a:spcBef>
              <a:spcAft>
                <a:spcPts val="0"/>
              </a:spcAft>
              <a:buFontTx/>
              <a:buNone/>
            </a:pPr>
            <a:endParaRPr lang="ko-KR" altLang="en-US" sz="2000" dirty="0" smtClean="0"/>
          </a:p>
          <a:p>
            <a:pPr marL="0" indent="0" algn="l" defTabSz="508000">
              <a:lnSpc>
                <a:spcPct val="165000"/>
              </a:lnSpc>
              <a:spcBef>
                <a:spcPts val="0"/>
              </a:spcBef>
              <a:spcAft>
                <a:spcPts val="0"/>
              </a:spcAft>
              <a:buFontTx/>
              <a:buNone/>
            </a:pPr>
            <a:r>
              <a:rPr lang="en-US" altLang="ko-KR" sz="2000" dirty="0" smtClean="0">
                <a:solidFill>
                  <a:srgbClr val="000000"/>
                </a:solidFill>
                <a:latin typeface="Times New Roman" charset="0"/>
              </a:rPr>
              <a:t>Le parcours se déroulera dans le Centre avec un départ à:</a:t>
            </a:r>
            <a:endParaRPr lang="ko-KR" altLang="en-US" sz="2000" dirty="0" smtClean="0"/>
          </a:p>
          <a:p>
            <a:pPr marL="0" indent="0" algn="l" defTabSz="508000">
              <a:lnSpc>
                <a:spcPct val="165000"/>
              </a:lnSpc>
              <a:spcBef>
                <a:spcPts val="0"/>
              </a:spcBef>
              <a:spcAft>
                <a:spcPts val="0"/>
              </a:spcAft>
              <a:buFontTx/>
              <a:buNone/>
            </a:pPr>
            <a:r>
              <a:rPr lang="en-US" altLang="ko-KR" sz="2000" dirty="0" smtClean="0">
                <a:solidFill>
                  <a:srgbClr val="000000"/>
                </a:solidFill>
                <a:latin typeface="Times New Roman" charset="0"/>
              </a:rPr>
              <a:t>         - </a:t>
            </a:r>
            <a:r>
              <a:rPr lang="en-US" altLang="ko-KR" sz="2000" b="1" dirty="0" smtClean="0">
                <a:solidFill>
                  <a:srgbClr val="000000"/>
                </a:solidFill>
                <a:latin typeface="Times New Roman" charset="0"/>
              </a:rPr>
              <a:t>Bourges</a:t>
            </a:r>
            <a:r>
              <a:rPr lang="en-US" altLang="ko-KR" sz="2000" dirty="0" smtClean="0">
                <a:solidFill>
                  <a:srgbClr val="000000"/>
                </a:solidFill>
                <a:latin typeface="Times New Roman" charset="0"/>
              </a:rPr>
              <a:t> du samedi 26/07 au  mercredi 30/07 </a:t>
            </a:r>
            <a:endParaRPr lang="ko-KR" altLang="en-US" sz="2000" dirty="0" smtClean="0"/>
          </a:p>
          <a:p>
            <a:pPr marL="0" indent="0" algn="l" defTabSz="508000">
              <a:lnSpc>
                <a:spcPct val="165000"/>
              </a:lnSpc>
              <a:spcBef>
                <a:spcPts val="0"/>
              </a:spcBef>
              <a:spcAft>
                <a:spcPts val="0"/>
              </a:spcAft>
              <a:buFontTx/>
              <a:buNone/>
            </a:pPr>
            <a:r>
              <a:rPr lang="en-US" altLang="ko-KR" sz="2000" dirty="0" smtClean="0">
                <a:solidFill>
                  <a:srgbClr val="000000"/>
                </a:solidFill>
                <a:latin typeface="Times New Roman" charset="0"/>
              </a:rPr>
              <a:t>         -</a:t>
            </a:r>
            <a:r>
              <a:rPr lang="en-US" altLang="ko-KR" sz="2000" b="1" dirty="0" smtClean="0">
                <a:solidFill>
                  <a:srgbClr val="000000"/>
                </a:solidFill>
                <a:latin typeface="Times New Roman" charset="0"/>
              </a:rPr>
              <a:t>Chauvigny</a:t>
            </a:r>
            <a:r>
              <a:rPr lang="en-US" altLang="ko-KR" sz="2000" dirty="0" smtClean="0">
                <a:solidFill>
                  <a:srgbClr val="000000"/>
                </a:solidFill>
                <a:latin typeface="Times New Roman" charset="0"/>
              </a:rPr>
              <a:t> du mercredi 30/07 au samedi 02/08 </a:t>
            </a:r>
            <a:endParaRPr lang="ko-KR" altLang="en-US" sz="2000" dirty="0" smtClean="0"/>
          </a:p>
          <a:p>
            <a:pPr marL="0" indent="0" algn="l" defTabSz="508000">
              <a:lnSpc>
                <a:spcPct val="165000"/>
              </a:lnSpc>
              <a:spcBef>
                <a:spcPts val="0"/>
              </a:spcBef>
              <a:spcAft>
                <a:spcPts val="0"/>
              </a:spcAft>
              <a:buFontTx/>
              <a:buNone/>
            </a:pPr>
            <a:r>
              <a:rPr lang="en-US" altLang="ko-KR" sz="2000" dirty="0" smtClean="0">
                <a:solidFill>
                  <a:srgbClr val="000000"/>
                </a:solidFill>
                <a:latin typeface="Times New Roman" charset="0"/>
              </a:rPr>
              <a:t>         -</a:t>
            </a:r>
            <a:r>
              <a:rPr lang="en-US" altLang="ko-KR" sz="2000" b="1" dirty="0" smtClean="0">
                <a:solidFill>
                  <a:srgbClr val="000000"/>
                </a:solidFill>
                <a:latin typeface="Times New Roman" charset="0"/>
              </a:rPr>
              <a:t>Le Louroux</a:t>
            </a:r>
            <a:r>
              <a:rPr lang="en-US" altLang="ko-KR" sz="2000" dirty="0" smtClean="0">
                <a:solidFill>
                  <a:srgbClr val="000000"/>
                </a:solidFill>
                <a:latin typeface="Times New Roman" charset="0"/>
              </a:rPr>
              <a:t> du samedi 02/08 au mardi 05/08</a:t>
            </a:r>
            <a:endParaRPr lang="ko-KR" altLang="en-US" sz="2000" dirty="0" smtClean="0"/>
          </a:p>
          <a:p>
            <a:pPr marL="0" indent="0" algn="l" defTabSz="508000">
              <a:lnSpc>
                <a:spcPct val="165000"/>
              </a:lnSpc>
              <a:spcBef>
                <a:spcPts val="0"/>
              </a:spcBef>
              <a:spcAft>
                <a:spcPts val="0"/>
              </a:spcAft>
              <a:buFontTx/>
              <a:buNone/>
            </a:pPr>
            <a:r>
              <a:rPr lang="en-US" altLang="ko-KR" sz="2000" dirty="0" smtClean="0">
                <a:solidFill>
                  <a:srgbClr val="000000"/>
                </a:solidFill>
                <a:latin typeface="Times New Roman" charset="0"/>
              </a:rPr>
              <a:t>         -</a:t>
            </a:r>
            <a:r>
              <a:rPr lang="en-US" altLang="ko-KR" sz="2000" b="1" dirty="0" smtClean="0">
                <a:solidFill>
                  <a:srgbClr val="000000"/>
                </a:solidFill>
                <a:latin typeface="Times New Roman" charset="0"/>
              </a:rPr>
              <a:t>Le Blanc</a:t>
            </a:r>
            <a:r>
              <a:rPr lang="en-US" altLang="ko-KR" sz="2000" dirty="0" smtClean="0">
                <a:solidFill>
                  <a:srgbClr val="000000"/>
                </a:solidFill>
                <a:latin typeface="Times New Roman" charset="0"/>
              </a:rPr>
              <a:t> du mardi 05/08 au dimanche 10/08</a:t>
            </a:r>
            <a:endParaRPr lang="ko-KR" altLang="en-US" sz="2000" dirty="0" smtClean="0"/>
          </a:p>
        </p:txBody>
      </p:sp>
      <p:sp>
        <p:nvSpPr>
          <p:cNvPr id="15362" name="Rect 3"/>
          <p:cNvSpPr>
            <a:spLocks noGrp="1" noChangeArrowheads="1"/>
          </p:cNvSpPr>
          <p:nvPr/>
        </p:nvSpPr>
        <p:spPr bwMode="auto">
          <a:xfrm flipH="1">
            <a:off x="-1588" y="1588"/>
            <a:ext cx="9147176" cy="879475"/>
          </a:xfrm>
          <a:prstGeom prst="rect">
            <a:avLst/>
          </a:prstGeom>
          <a:noFill/>
          <a:ln w="0">
            <a:noFill/>
            <a:miter lim="800000"/>
            <a:headEnd/>
            <a:tailEnd/>
          </a:ln>
        </p:spPr>
        <p:txBody>
          <a:bodyPr lIns="89535" tIns="46355" rIns="89535" bIns="46355">
            <a:prstTxWarp prst="textNoShape">
              <a:avLst/>
            </a:prstTxWarp>
            <a:spAutoFit/>
          </a:bodyPr>
          <a:lstStyle/>
          <a:p>
            <a:pPr algn="ctr" defTabSz="508000">
              <a:lnSpc>
                <a:spcPts val="6200"/>
              </a:lnSpc>
            </a:pPr>
            <a:r>
              <a:rPr lang="en-US" altLang="ko-KR" sz="4000">
                <a:solidFill>
                  <a:srgbClr val="00A1E7"/>
                </a:solidFill>
                <a:latin typeface="Times New Roman" pitchFamily="-123" charset="0"/>
              </a:rPr>
              <a:t>Dates</a:t>
            </a:r>
            <a:endParaRPr lang="ko-KR" altLang="en-US" sz="4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 3"/>
          <p:cNvSpPr>
            <a:spLocks noGrp="1" noChangeArrowheads="1"/>
          </p:cNvSpPr>
          <p:nvPr/>
        </p:nvSpPr>
        <p:spPr bwMode="auto">
          <a:xfrm>
            <a:off x="-1588" y="-1588"/>
            <a:ext cx="9147176" cy="1362076"/>
          </a:xfrm>
          <a:prstGeom prst="rect">
            <a:avLst/>
          </a:prstGeom>
          <a:noFill/>
          <a:ln w="0">
            <a:noFill/>
            <a:miter lim="800000"/>
            <a:headEnd/>
            <a:tailEnd/>
          </a:ln>
        </p:spPr>
        <p:txBody>
          <a:bodyPr lIns="89535" tIns="46355" rIns="89535" bIns="46355">
            <a:prstTxWarp prst="textNoShape">
              <a:avLst/>
            </a:prstTxWarp>
            <a:spAutoFit/>
          </a:bodyPr>
          <a:lstStyle/>
          <a:p>
            <a:pPr algn="ctr" defTabSz="508000">
              <a:lnSpc>
                <a:spcPts val="6000"/>
              </a:lnSpc>
            </a:pPr>
            <a:r>
              <a:rPr lang="en-US" altLang="ko-KR" sz="4000">
                <a:solidFill>
                  <a:srgbClr val="00A1E7"/>
                </a:solidFill>
                <a:latin typeface="Times New Roman" pitchFamily="-123" charset="0"/>
              </a:rPr>
              <a:t>Circuit balade</a:t>
            </a:r>
            <a:endParaRPr lang="ko-KR" altLang="en-US" sz="4000"/>
          </a:p>
          <a:p>
            <a:pPr algn="ctr" defTabSz="508000">
              <a:lnSpc>
                <a:spcPts val="4000"/>
              </a:lnSpc>
            </a:pPr>
            <a:r>
              <a:rPr lang="en-US" altLang="ko-KR" sz="2000">
                <a:latin typeface="Times New Roman" pitchFamily="-123" charset="0"/>
              </a:rPr>
              <a:t>270 km</a:t>
            </a:r>
            <a:endParaRPr lang="ko-KR" altLang="en-US" sz="2000"/>
          </a:p>
        </p:txBody>
      </p:sp>
      <p:pic>
        <p:nvPicPr>
          <p:cNvPr id="16386" name="Picture 1" descr="/data/data/com.infraware.PolarisOfficeStdForTablet/files/.polaris_temp/fImage17225553.jpeg"/>
          <p:cNvPicPr>
            <a:picLocks noChangeAspect="1"/>
          </p:cNvPicPr>
          <p:nvPr/>
        </p:nvPicPr>
        <p:blipFill>
          <a:blip r:embed="rId2" cstate="print"/>
          <a:srcRect/>
          <a:stretch>
            <a:fillRect/>
          </a:stretch>
        </p:blipFill>
        <p:spPr bwMode="auto">
          <a:xfrm>
            <a:off x="-1588" y="1598613"/>
            <a:ext cx="9147176" cy="4575175"/>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 3"/>
          <p:cNvSpPr>
            <a:spLocks noGrp="1" noChangeArrowheads="1"/>
          </p:cNvSpPr>
          <p:nvPr/>
        </p:nvSpPr>
        <p:spPr bwMode="auto">
          <a:xfrm>
            <a:off x="-1905" y="3175"/>
            <a:ext cx="9147175" cy="4643755"/>
          </a:xfrm>
          <a:prstGeom prst="rect">
            <a:avLst/>
          </a:prstGeom>
          <a:noFill/>
          <a:ln w="0">
            <a:noFill/>
            <a:miter lim="800000"/>
            <a:headEnd/>
            <a:tailEnd/>
          </a:ln>
        </p:spPr>
        <p:txBody>
          <a:bodyPr wrap="square" lIns="89535" tIns="46355" rIns="89535" bIns="46355" anchor="t">
            <a:spAutoFit/>
          </a:bodyPr>
          <a:lstStyle/>
          <a:p>
            <a:pPr marL="0" indent="0" algn="ctr" defTabSz="508000">
              <a:lnSpc>
                <a:spcPct val="157000"/>
              </a:lnSpc>
              <a:spcBef>
                <a:spcPts val="0"/>
              </a:spcBef>
              <a:spcAft>
                <a:spcPts val="0"/>
              </a:spcAft>
              <a:buFontTx/>
              <a:buNone/>
            </a:pPr>
            <a:r>
              <a:rPr lang="en-US" altLang="ko-KR" sz="4000" dirty="0" smtClean="0">
                <a:solidFill>
                  <a:srgbClr val="00A1E7"/>
                </a:solidFill>
                <a:latin typeface="Times New Roman" charset="0"/>
              </a:rPr>
              <a:t>Départ de Bourges</a:t>
            </a:r>
            <a:endParaRPr lang="ko-KR" altLang="en-US" sz="4000" dirty="0" smtClean="0"/>
          </a:p>
          <a:p>
            <a:pPr marL="0" indent="0" algn="ctr" defTabSz="508000">
              <a:lnSpc>
                <a:spcPct val="157000"/>
              </a:lnSpc>
              <a:spcBef>
                <a:spcPts val="0"/>
              </a:spcBef>
              <a:spcAft>
                <a:spcPts val="0"/>
              </a:spcAft>
              <a:buFontTx/>
              <a:buNone/>
            </a:pPr>
            <a:endParaRPr lang="ko-KR" altLang="en-US" sz="1200" dirty="0" smtClean="0">
              <a:latin typeface=""/>
              <a:ea typeface=""/>
            </a:endParaRPr>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Du samedi 26 juillet au mardi 29 juillet </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Environ 7 places de hangars</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Cotisation club: 11 €/jour</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Prix hangar par jour: </a:t>
            </a:r>
            <a:r>
              <a:rPr lang="en-US" altLang="ko-KR" sz="2000" u="sng" dirty="0" smtClean="0">
                <a:solidFill>
                  <a:srgbClr val="000000"/>
                </a:solidFill>
                <a:latin typeface="Times New Roman" charset="0"/>
              </a:rPr>
              <a:t>offert par le club</a:t>
            </a:r>
            <a:endParaRPr lang="ko-KR" altLang="en-US" sz="2000" u="sng"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1 remorqueur (27.5 € / 500m)</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Pas de treuil</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Camping possible sur le terrain (6 € / nuit)</a:t>
            </a:r>
            <a:endParaRPr lang="ko-KR" altLang="en-US" sz="2000" dirty="0" smtClean="0"/>
          </a:p>
          <a:p>
            <a:pPr marL="0" indent="0" algn="l" defTabSz="508000">
              <a:lnSpc>
                <a:spcPct val="157000"/>
              </a:lnSpc>
              <a:spcBef>
                <a:spcPts val="0"/>
              </a:spcBef>
              <a:spcAft>
                <a:spcPts val="0"/>
              </a:spcAft>
              <a:buFontTx/>
              <a:buNone/>
            </a:pPr>
            <a:r>
              <a:rPr lang="en-US" altLang="ko-KR" sz="2000" dirty="0" smtClean="0">
                <a:solidFill>
                  <a:srgbClr val="000000"/>
                </a:solidFill>
                <a:latin typeface="Times New Roman" charset="0"/>
              </a:rPr>
              <a:t>Liste hébergements aux alentours sur demande</a:t>
            </a:r>
            <a:endParaRPr lang="ko-KR"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data/data/com.infraware.PolarisOfficeStdForTablet/files/.polaris_temp/fImage17886652.jpeg"/>
          <p:cNvPicPr>
            <a:picLocks noChangeAspect="1"/>
          </p:cNvPicPr>
          <p:nvPr/>
        </p:nvPicPr>
        <p:blipFill>
          <a:blip r:embed="rId2" cstate="print"/>
          <a:srcRect/>
          <a:stretch>
            <a:fillRect/>
          </a:stretch>
        </p:blipFill>
        <p:spPr bwMode="auto">
          <a:xfrm>
            <a:off x="-1588" y="1687513"/>
            <a:ext cx="9147176" cy="5172075"/>
          </a:xfrm>
          <a:prstGeom prst="rect">
            <a:avLst/>
          </a:prstGeom>
          <a:noFill/>
          <a:ln w="3175">
            <a:noFill/>
            <a:miter lim="800000"/>
            <a:headEnd/>
            <a:tailEnd/>
          </a:ln>
        </p:spPr>
      </p:pic>
      <p:sp>
        <p:nvSpPr>
          <p:cNvPr id="18434" name="Rect 3"/>
          <p:cNvSpPr>
            <a:spLocks noGrp="1" noChangeArrowheads="1"/>
          </p:cNvSpPr>
          <p:nvPr/>
        </p:nvSpPr>
        <p:spPr bwMode="auto">
          <a:xfrm>
            <a:off x="4413250" y="3235325"/>
            <a:ext cx="414338" cy="446088"/>
          </a:xfrm>
          <a:prstGeom prst="rect">
            <a:avLst/>
          </a:prstGeom>
          <a:noFill/>
          <a:ln w="0">
            <a:noFill/>
            <a:miter lim="800000"/>
            <a:headEnd/>
            <a:tailEnd/>
          </a:ln>
        </p:spPr>
        <p:txBody>
          <a:bodyPr lIns="89535" tIns="46355" rIns="89535" bIns="46355">
            <a:prstTxWarp prst="textNoShape">
              <a:avLst/>
            </a:prstTxWarp>
            <a:spAutoFit/>
          </a:bodyPr>
          <a:lstStyle/>
          <a:p>
            <a:pPr defTabSz="508000">
              <a:lnSpc>
                <a:spcPct val="129000"/>
              </a:lnSpc>
            </a:pPr>
            <a:endParaRPr lang="ko-KR" altLang="en-US" sz="1800"/>
          </a:p>
        </p:txBody>
      </p:sp>
      <p:sp>
        <p:nvSpPr>
          <p:cNvPr id="18435" name="Rect 3"/>
          <p:cNvSpPr>
            <a:spLocks noGrp="1" noChangeArrowheads="1"/>
          </p:cNvSpPr>
          <p:nvPr/>
        </p:nvSpPr>
        <p:spPr bwMode="auto">
          <a:xfrm>
            <a:off x="-1588" y="3175"/>
            <a:ext cx="9147176" cy="1743075"/>
          </a:xfrm>
          <a:prstGeom prst="rect">
            <a:avLst/>
          </a:prstGeom>
          <a:noFill/>
          <a:ln w="9525">
            <a:noFill/>
            <a:miter lim="800000"/>
            <a:headEnd/>
            <a:tailEnd/>
          </a:ln>
        </p:spPr>
        <p:txBody>
          <a:bodyPr lIns="89535" tIns="46355" rIns="89535" bIns="46355" anchor="ctr">
            <a:prstTxWarp prst="textNoShape">
              <a:avLst/>
            </a:prstTxWarp>
            <a:spAutoFit/>
          </a:bodyPr>
          <a:lstStyle/>
          <a:p>
            <a:pPr algn="ctr" defTabSz="508000">
              <a:lnSpc>
                <a:spcPts val="3000"/>
              </a:lnSpc>
            </a:pPr>
            <a:r>
              <a:rPr lang="en-US" altLang="ko-KR" sz="4000">
                <a:solidFill>
                  <a:srgbClr val="00A1E7"/>
                </a:solidFill>
                <a:latin typeface="Times New Roman" pitchFamily="-123" charset="0"/>
              </a:rPr>
              <a:t>Première étape:</a:t>
            </a:r>
            <a:r>
              <a:rPr lang="en-US" altLang="ko-KR" sz="2000">
                <a:latin typeface="Times New Roman" pitchFamily="-123" charset="0"/>
              </a:rPr>
              <a:t> Bourges , Chauvigny</a:t>
            </a:r>
            <a:endParaRPr lang="ko-KR" altLang="en-US" sz="2000"/>
          </a:p>
          <a:p>
            <a:pPr algn="ctr" defTabSz="508000">
              <a:lnSpc>
                <a:spcPts val="4000"/>
              </a:lnSpc>
            </a:pPr>
            <a:r>
              <a:rPr lang="en-US" altLang="ko-KR" sz="2000">
                <a:latin typeface="Times New Roman" pitchFamily="-123" charset="0"/>
              </a:rPr>
              <a:t>150 km en contournant Châteauroux</a:t>
            </a:r>
            <a:endParaRPr lang="ko-KR" altLang="en-US" sz="2000"/>
          </a:p>
          <a:p>
            <a:pPr algn="ctr" defTabSz="508000">
              <a:lnSpc>
                <a:spcPts val="3000"/>
              </a:lnSpc>
            </a:pPr>
            <a:r>
              <a:rPr lang="en-US" altLang="ko-KR" sz="2000">
                <a:latin typeface="Times New Roman" pitchFamily="-123" charset="0"/>
              </a:rPr>
              <a:t>3 terrains vachables sur le parcours ( Bourges-Issoudun 33 km, </a:t>
            </a:r>
          </a:p>
          <a:p>
            <a:pPr algn="ctr" defTabSz="508000">
              <a:lnSpc>
                <a:spcPts val="3000"/>
              </a:lnSpc>
            </a:pPr>
            <a:r>
              <a:rPr lang="en-US" altLang="ko-KR" sz="2000">
                <a:latin typeface="Times New Roman" pitchFamily="-123" charset="0"/>
              </a:rPr>
              <a:t>Issoudun-Argenton 47 km, Argenton-Le blanc 40 km, Le Blanc-Chauvigny 34 km)</a:t>
            </a:r>
            <a:endParaRPr lang="ko-KR" alt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 3"/>
          <p:cNvSpPr>
            <a:spLocks noGrp="1" noChangeArrowheads="1"/>
          </p:cNvSpPr>
          <p:nvPr/>
        </p:nvSpPr>
        <p:spPr bwMode="auto">
          <a:xfrm>
            <a:off x="-1905" y="-1905"/>
            <a:ext cx="9147175" cy="5353685"/>
          </a:xfrm>
          <a:prstGeom prst="rect">
            <a:avLst/>
          </a:prstGeom>
          <a:noFill/>
          <a:ln w="0">
            <a:noFill/>
            <a:miter lim="800000"/>
            <a:headEnd/>
            <a:tailEnd/>
          </a:ln>
        </p:spPr>
        <p:txBody>
          <a:bodyPr wrap="square" lIns="89535" tIns="46355" rIns="89535" bIns="46355" anchor="t">
            <a:spAutoFit/>
          </a:bodyPr>
          <a:lstStyle/>
          <a:p>
            <a:pPr marL="0" indent="0" algn="ctr" defTabSz="508000">
              <a:lnSpc>
                <a:spcPct val="153000"/>
              </a:lnSpc>
              <a:spcBef>
                <a:spcPts val="0"/>
              </a:spcBef>
              <a:spcAft>
                <a:spcPts val="0"/>
              </a:spcAft>
              <a:buFontTx/>
              <a:buNone/>
            </a:pPr>
            <a:r>
              <a:rPr lang="en-US" altLang="ko-KR" sz="4000" dirty="0" smtClean="0">
                <a:solidFill>
                  <a:srgbClr val="00A1E7"/>
                </a:solidFill>
                <a:latin typeface="Times New Roman" charset="0"/>
              </a:rPr>
              <a:t>Première étape: Chauvigny</a:t>
            </a:r>
            <a:endParaRPr lang="ko-KR" altLang="en-US" sz="4000" dirty="0" smtClean="0"/>
          </a:p>
          <a:p>
            <a:pPr marL="0" indent="0" algn="ctr" defTabSz="508000">
              <a:lnSpc>
                <a:spcPct val="153000"/>
              </a:lnSpc>
              <a:spcBef>
                <a:spcPts val="0"/>
              </a:spcBef>
              <a:spcAft>
                <a:spcPts val="0"/>
              </a:spcAft>
              <a:buFontTx/>
              <a:buNone/>
            </a:pPr>
            <a:endParaRPr lang="ko-KR" altLang="en-US" sz="1200" dirty="0" smtClean="0">
              <a:latin typeface=""/>
              <a:ea typeface=""/>
            </a:endParaRPr>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Du mardi 30 juillet au samedi 02 août</a:t>
            </a:r>
            <a:endParaRPr lang="ko-KR" altLang="en-US" sz="2000" dirty="0" smtClean="0"/>
          </a:p>
          <a:p>
            <a:pPr marL="0" indent="0" algn="l" defTabSz="508000">
              <a:lnSpc>
                <a:spcPct val="153000"/>
              </a:lnSpc>
              <a:spcBef>
                <a:spcPts val="0"/>
              </a:spcBef>
              <a:spcAft>
                <a:spcPts val="0"/>
              </a:spcAft>
              <a:buFontTx/>
              <a:buNone/>
            </a:pPr>
            <a:endParaRPr lang="ko-KR" altLang="en-US" sz="2000" dirty="0" smtClean="0">
              <a:latin typeface=""/>
              <a:ea typeface=""/>
            </a:endParaRPr>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Environ 7 places de hangars</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1 remorqueur (30 € / 500m)</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Cotisation club: a définir</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Prix hangar par jour: a définir</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Pas de treuil</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Camping possible sur le terrain (5 € / nuit)</a:t>
            </a:r>
            <a:endParaRPr lang="ko-KR" altLang="en-US" sz="2000" dirty="0" smtClean="0"/>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Liste hébergements aux alentours sur demande</a:t>
            </a:r>
            <a:endParaRPr lang="ko-KR" alt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 3"/>
          <p:cNvSpPr>
            <a:spLocks noGrp="1" noChangeArrowheads="1"/>
          </p:cNvSpPr>
          <p:nvPr/>
        </p:nvSpPr>
        <p:spPr bwMode="auto">
          <a:xfrm>
            <a:off x="-1588" y="4763"/>
            <a:ext cx="9167813" cy="1108075"/>
          </a:xfrm>
          <a:prstGeom prst="rect">
            <a:avLst/>
          </a:prstGeom>
          <a:noFill/>
          <a:ln w="0">
            <a:noFill/>
            <a:miter lim="800000"/>
            <a:headEnd/>
            <a:tailEnd/>
          </a:ln>
        </p:spPr>
        <p:txBody>
          <a:bodyPr lIns="89535" tIns="46355" rIns="89535" bIns="46355">
            <a:prstTxWarp prst="textNoShape">
              <a:avLst/>
            </a:prstTxWarp>
            <a:spAutoFit/>
          </a:bodyPr>
          <a:lstStyle/>
          <a:p>
            <a:pPr algn="ctr" defTabSz="508000">
              <a:lnSpc>
                <a:spcPts val="4000"/>
              </a:lnSpc>
            </a:pPr>
            <a:r>
              <a:rPr lang="en-US" altLang="ko-KR" sz="4000">
                <a:solidFill>
                  <a:srgbClr val="00A1E7"/>
                </a:solidFill>
                <a:latin typeface="Times New Roman" pitchFamily="-123" charset="0"/>
              </a:rPr>
              <a:t>Deuxième étape:</a:t>
            </a:r>
            <a:endParaRPr lang="ko-KR" altLang="en-US" sz="4000"/>
          </a:p>
          <a:p>
            <a:pPr algn="ctr" defTabSz="508000">
              <a:lnSpc>
                <a:spcPts val="4000"/>
              </a:lnSpc>
            </a:pPr>
            <a:r>
              <a:rPr lang="en-US" altLang="ko-KR" sz="2000">
                <a:latin typeface="Times New Roman" pitchFamily="-123" charset="0"/>
              </a:rPr>
              <a:t>Chauvigny, Le Louroux 63 km</a:t>
            </a:r>
            <a:endParaRPr lang="ko-KR" altLang="en-US" sz="2000"/>
          </a:p>
        </p:txBody>
      </p:sp>
      <p:pic>
        <p:nvPicPr>
          <p:cNvPr id="20482" name="Picture 1" descr="/data/data/com.infraware.PolarisOfficeStdForTablet/files/.polaris_temp/fImage21080448.jpeg"/>
          <p:cNvPicPr>
            <a:picLocks noChangeAspect="1"/>
          </p:cNvPicPr>
          <p:nvPr/>
        </p:nvPicPr>
        <p:blipFill>
          <a:blip r:embed="rId2" cstate="print"/>
          <a:srcRect/>
          <a:stretch>
            <a:fillRect/>
          </a:stretch>
        </p:blipFill>
        <p:spPr bwMode="auto">
          <a:xfrm>
            <a:off x="2692400" y="1101725"/>
            <a:ext cx="3767138" cy="5605463"/>
          </a:xfrm>
          <a:prstGeom prst="rect">
            <a:avLst/>
          </a:prstGeom>
          <a:noFill/>
          <a:ln w="317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 3"/>
          <p:cNvSpPr>
            <a:spLocks noGrp="1" noChangeArrowheads="1"/>
          </p:cNvSpPr>
          <p:nvPr/>
        </p:nvSpPr>
        <p:spPr bwMode="auto">
          <a:xfrm>
            <a:off x="-1905" y="3175"/>
            <a:ext cx="9147175" cy="4963160"/>
          </a:xfrm>
          <a:prstGeom prst="rect">
            <a:avLst/>
          </a:prstGeom>
          <a:noFill/>
          <a:ln w="0">
            <a:noFill/>
            <a:miter lim="800000"/>
            <a:headEnd/>
            <a:tailEnd/>
          </a:ln>
        </p:spPr>
        <p:txBody>
          <a:bodyPr wrap="square" lIns="89535" tIns="46355" rIns="89535" bIns="46355" anchor="t">
            <a:spAutoFit/>
          </a:bodyPr>
          <a:lstStyle/>
          <a:p>
            <a:pPr marL="0" indent="0" algn="ctr" defTabSz="508000">
              <a:lnSpc>
                <a:spcPct val="149000"/>
              </a:lnSpc>
              <a:spcBef>
                <a:spcPts val="0"/>
              </a:spcBef>
              <a:spcAft>
                <a:spcPts val="0"/>
              </a:spcAft>
              <a:buFontTx/>
              <a:buNone/>
            </a:pPr>
            <a:r>
              <a:rPr lang="en-US" altLang="ko-KR" sz="4000" dirty="0" smtClean="0">
                <a:solidFill>
                  <a:srgbClr val="00A1E7"/>
                </a:solidFill>
                <a:latin typeface="Times New Roman" charset="0"/>
              </a:rPr>
              <a:t>Deuxième étape: Le Louroux</a:t>
            </a:r>
            <a:endParaRPr lang="ko-KR" altLang="en-US" sz="4000" dirty="0" smtClean="0"/>
          </a:p>
          <a:p>
            <a:pPr marL="0" indent="0" algn="ctr" defTabSz="508000">
              <a:lnSpc>
                <a:spcPct val="149000"/>
              </a:lnSpc>
              <a:spcBef>
                <a:spcPts val="0"/>
              </a:spcBef>
              <a:spcAft>
                <a:spcPts val="0"/>
              </a:spcAft>
              <a:buFontTx/>
              <a:buNone/>
            </a:pPr>
            <a:endParaRPr lang="ko-KR" altLang="en-US" sz="1200" dirty="0" smtClean="0">
              <a:latin typeface=""/>
              <a:ea typeface=""/>
            </a:endParaRPr>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Du samedi 02 août au mardi 05 août</a:t>
            </a:r>
            <a:endParaRPr lang="ko-KR" altLang="en-US" sz="2000" dirty="0" smtClean="0"/>
          </a:p>
          <a:p>
            <a:pPr marL="0" indent="0" algn="l" defTabSz="508000">
              <a:lnSpc>
                <a:spcPct val="149000"/>
              </a:lnSpc>
              <a:spcBef>
                <a:spcPts val="0"/>
              </a:spcBef>
              <a:spcAft>
                <a:spcPts val="0"/>
              </a:spcAft>
              <a:buFontTx/>
              <a:buNone/>
            </a:pPr>
            <a:endParaRPr lang="ko-KR" altLang="en-US" sz="2000" dirty="0" smtClean="0">
              <a:latin typeface=""/>
              <a:ea typeface=""/>
            </a:endParaRPr>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Environ 8 places de hangars</a:t>
            </a:r>
            <a:endParaRPr lang="ko-KR" altLang="en-US" sz="2000" dirty="0" smtClean="0"/>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2 remorqueur (2.53 € / centièmes)</a:t>
            </a:r>
            <a:endParaRPr lang="ko-KR" altLang="en-US" sz="2000" dirty="0" smtClean="0"/>
          </a:p>
          <a:p>
            <a:pPr marL="0" indent="0" algn="l" defTabSz="508000">
              <a:lnSpc>
                <a:spcPct val="153000"/>
              </a:lnSpc>
              <a:spcBef>
                <a:spcPts val="0"/>
              </a:spcBef>
              <a:spcAft>
                <a:spcPts val="0"/>
              </a:spcAft>
              <a:buFontTx/>
              <a:buNone/>
            </a:pPr>
            <a:r>
              <a:rPr lang="en-US" altLang="ko-KR" sz="2000" dirty="0" smtClean="0">
                <a:solidFill>
                  <a:srgbClr val="000000"/>
                </a:solidFill>
                <a:latin typeface="Times New Roman" charset="0"/>
              </a:rPr>
              <a:t>Cotisation club: 71 € </a:t>
            </a:r>
            <a:endParaRPr lang="ko-KR" altLang="en-US" sz="2000" dirty="0" smtClean="0"/>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Prix hangar par jour: a définir </a:t>
            </a:r>
            <a:endParaRPr lang="ko-KR" altLang="en-US" sz="2000" dirty="0" smtClean="0"/>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Treuil (8.1 €)</a:t>
            </a:r>
            <a:endParaRPr lang="ko-KR" altLang="en-US" sz="2000" dirty="0" smtClean="0"/>
          </a:p>
          <a:p>
            <a:pPr marL="0" indent="0" algn="l" defTabSz="508000">
              <a:lnSpc>
                <a:spcPct val="149000"/>
              </a:lnSpc>
              <a:spcBef>
                <a:spcPts val="0"/>
              </a:spcBef>
              <a:spcAft>
                <a:spcPts val="0"/>
              </a:spcAft>
              <a:buFontTx/>
              <a:buNone/>
            </a:pPr>
            <a:r>
              <a:rPr lang="en-US" altLang="ko-KR" sz="2000" dirty="0" smtClean="0">
                <a:solidFill>
                  <a:srgbClr val="000000"/>
                </a:solidFill>
                <a:latin typeface="Times New Roman" charset="0"/>
              </a:rPr>
              <a:t>Camping possible à côté du terrain</a:t>
            </a:r>
            <a:endParaRPr lang="ko-KR" altLang="en-US" sz="2000" dirty="0" smtClean="0"/>
          </a:p>
          <a:p>
            <a:pPr marL="0" indent="0" algn="l" defTabSz="508000">
              <a:lnSpc>
                <a:spcPct val="145000"/>
              </a:lnSpc>
              <a:spcBef>
                <a:spcPts val="0"/>
              </a:spcBef>
              <a:spcAft>
                <a:spcPts val="0"/>
              </a:spcAft>
              <a:buFontTx/>
              <a:buNone/>
            </a:pPr>
            <a:r>
              <a:rPr lang="en-US" altLang="ko-KR" sz="2000" dirty="0" smtClean="0">
                <a:solidFill>
                  <a:srgbClr val="000000"/>
                </a:solidFill>
                <a:latin typeface="Times New Roman" charset="0"/>
              </a:rPr>
              <a:t>Liste hébergements aux alentours sur demande</a:t>
            </a:r>
            <a:endParaRPr lang="ko-KR" alt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616</Words>
  <Application>Microsoft Office PowerPoint</Application>
  <PresentationFormat>Affichage à l'écran (4:3)</PresentationFormat>
  <Paragraphs>80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테마</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INFRAWARE,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balade</dc:title>
  <dc:creator>User</dc:creator>
  <cp:lastModifiedBy>Pygargue</cp:lastModifiedBy>
  <cp:revision>7</cp:revision>
  <dcterms:modified xsi:type="dcterms:W3CDTF">2014-05-06T08:39:38Z</dcterms:modified>
</cp:coreProperties>
</file>